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6"/>
  </p:notesMasterIdLst>
  <p:sldIdLst>
    <p:sldId id="256" r:id="rId2"/>
    <p:sldId id="741" r:id="rId3"/>
    <p:sldId id="666" r:id="rId4"/>
    <p:sldId id="729" r:id="rId5"/>
    <p:sldId id="667" r:id="rId6"/>
    <p:sldId id="659" r:id="rId7"/>
    <p:sldId id="711" r:id="rId8"/>
    <p:sldId id="713" r:id="rId9"/>
    <p:sldId id="715" r:id="rId10"/>
    <p:sldId id="716" r:id="rId11"/>
    <p:sldId id="718" r:id="rId12"/>
    <p:sldId id="719" r:id="rId13"/>
    <p:sldId id="717" r:id="rId14"/>
    <p:sldId id="720" r:id="rId15"/>
    <p:sldId id="723" r:id="rId16"/>
    <p:sldId id="724" r:id="rId17"/>
    <p:sldId id="725" r:id="rId18"/>
    <p:sldId id="721" r:id="rId19"/>
    <p:sldId id="727" r:id="rId20"/>
    <p:sldId id="728" r:id="rId21"/>
    <p:sldId id="737" r:id="rId22"/>
    <p:sldId id="736" r:id="rId23"/>
    <p:sldId id="726" r:id="rId24"/>
    <p:sldId id="740" r:id="rId25"/>
    <p:sldId id="670" r:id="rId26"/>
    <p:sldId id="735" r:id="rId27"/>
    <p:sldId id="731" r:id="rId28"/>
    <p:sldId id="695" r:id="rId29"/>
    <p:sldId id="732" r:id="rId30"/>
    <p:sldId id="734" r:id="rId31"/>
    <p:sldId id="696" r:id="rId32"/>
    <p:sldId id="694" r:id="rId33"/>
    <p:sldId id="712" r:id="rId34"/>
    <p:sldId id="738" r:id="rId35"/>
    <p:sldId id="701" r:id="rId36"/>
    <p:sldId id="663" r:id="rId37"/>
    <p:sldId id="702" r:id="rId38"/>
    <p:sldId id="703" r:id="rId39"/>
    <p:sldId id="704" r:id="rId40"/>
    <p:sldId id="705" r:id="rId41"/>
    <p:sldId id="706" r:id="rId42"/>
    <p:sldId id="707" r:id="rId43"/>
    <p:sldId id="708" r:id="rId44"/>
    <p:sldId id="742"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85" d="100"/>
          <a:sy n="85"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9EBA6-4344-4FF5-98E8-5C1002F6E734}"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zh-TW" altLang="en-US"/>
        </a:p>
      </dgm:t>
    </dgm:pt>
    <dgm:pt modelId="{DA7464BD-5F3B-4A8E-A198-2CFBF73DF852}">
      <dgm:prSet phldrT="[文字]" custT="1"/>
      <dgm:spPr/>
      <dgm:t>
        <a:bodyPr/>
        <a:lstStyle/>
        <a:p>
          <a:r>
            <a:rPr lang="zh-TW" altLang="en-US" sz="3600" b="0" dirty="0" smtClean="0">
              <a:latin typeface="微軟正黑體" pitchFamily="34" charset="-120"/>
              <a:ea typeface="微軟正黑體" pitchFamily="34" charset="-120"/>
            </a:rPr>
            <a:t>小學</a:t>
          </a:r>
          <a:endParaRPr lang="zh-TW" altLang="en-US" sz="3600" b="0" dirty="0">
            <a:latin typeface="微軟正黑體" pitchFamily="34" charset="-120"/>
            <a:ea typeface="微軟正黑體" pitchFamily="34" charset="-120"/>
          </a:endParaRPr>
        </a:p>
      </dgm:t>
    </dgm:pt>
    <dgm:pt modelId="{C5BD0F10-74B2-4200-B086-8D1C1287DBA9}" type="parTrans" cxnId="{6124A23A-9E6D-4BC8-9227-83A1D44979F7}">
      <dgm:prSet/>
      <dgm:spPr/>
      <dgm:t>
        <a:bodyPr/>
        <a:lstStyle/>
        <a:p>
          <a:endParaRPr lang="zh-TW" altLang="en-US" sz="3600" b="0">
            <a:latin typeface="微軟正黑體" pitchFamily="34" charset="-120"/>
            <a:ea typeface="微軟正黑體" pitchFamily="34" charset="-120"/>
          </a:endParaRPr>
        </a:p>
      </dgm:t>
    </dgm:pt>
    <dgm:pt modelId="{38B7EBB3-EA48-45BD-BF68-FCDB19BB9505}" type="sibTrans" cxnId="{6124A23A-9E6D-4BC8-9227-83A1D44979F7}">
      <dgm:prSet/>
      <dgm:spPr/>
      <dgm:t>
        <a:bodyPr/>
        <a:lstStyle/>
        <a:p>
          <a:endParaRPr lang="zh-TW" altLang="en-US" sz="3600" b="0">
            <a:latin typeface="微軟正黑體" pitchFamily="34" charset="-120"/>
            <a:ea typeface="微軟正黑體" pitchFamily="34" charset="-120"/>
          </a:endParaRPr>
        </a:p>
      </dgm:t>
    </dgm:pt>
    <dgm:pt modelId="{D39F28A1-E6A8-43C7-A254-0C0CDD357135}">
      <dgm:prSet phldrT="[文字]" custT="1"/>
      <dgm:spPr/>
      <dgm:t>
        <a:bodyPr anchor="ctr"/>
        <a:lstStyle/>
        <a:p>
          <a:r>
            <a:rPr lang="zh-TW" altLang="en-US" sz="2400" b="0" dirty="0" smtClean="0">
              <a:latin typeface="微軟正黑體" pitchFamily="34" charset="-120"/>
              <a:ea typeface="微軟正黑體" pitchFamily="34" charset="-120"/>
            </a:rPr>
            <a:t>生涯覺察</a:t>
          </a:r>
          <a:endParaRPr lang="zh-TW" altLang="en-US" sz="2400" b="0" dirty="0">
            <a:latin typeface="微軟正黑體" pitchFamily="34" charset="-120"/>
            <a:ea typeface="微軟正黑體" pitchFamily="34" charset="-120"/>
          </a:endParaRPr>
        </a:p>
      </dgm:t>
    </dgm:pt>
    <dgm:pt modelId="{FA20FE28-68CC-4790-8201-4E89B89BB5E7}" type="parTrans" cxnId="{9551C5AB-183B-4C3F-AC53-EB1AABC13B2F}">
      <dgm:prSet/>
      <dgm:spPr/>
      <dgm:t>
        <a:bodyPr/>
        <a:lstStyle/>
        <a:p>
          <a:endParaRPr lang="zh-TW" altLang="en-US" sz="3600" b="0">
            <a:latin typeface="微軟正黑體" pitchFamily="34" charset="-120"/>
            <a:ea typeface="微軟正黑體" pitchFamily="34" charset="-120"/>
          </a:endParaRPr>
        </a:p>
      </dgm:t>
    </dgm:pt>
    <dgm:pt modelId="{B21987CE-8511-4C28-A0D3-962A5AAC05F4}" type="sibTrans" cxnId="{9551C5AB-183B-4C3F-AC53-EB1AABC13B2F}">
      <dgm:prSet/>
      <dgm:spPr/>
      <dgm:t>
        <a:bodyPr/>
        <a:lstStyle/>
        <a:p>
          <a:endParaRPr lang="zh-TW" altLang="en-US" sz="3600" b="0">
            <a:latin typeface="微軟正黑體" pitchFamily="34" charset="-120"/>
            <a:ea typeface="微軟正黑體" pitchFamily="34" charset="-120"/>
          </a:endParaRPr>
        </a:p>
      </dgm:t>
    </dgm:pt>
    <dgm:pt modelId="{F6B557A1-4E24-4470-B3D8-FF2E7E5C463D}">
      <dgm:prSet phldrT="[文字]" custT="1"/>
      <dgm:spPr/>
      <dgm:t>
        <a:bodyPr/>
        <a:lstStyle/>
        <a:p>
          <a:r>
            <a:rPr lang="zh-TW" altLang="en-US" sz="3600" b="0" dirty="0" smtClean="0">
              <a:latin typeface="微軟正黑體" pitchFamily="34" charset="-120"/>
              <a:ea typeface="微軟正黑體" pitchFamily="34" charset="-120"/>
            </a:rPr>
            <a:t>國中</a:t>
          </a:r>
          <a:endParaRPr lang="zh-TW" altLang="en-US" sz="3600" b="0" dirty="0">
            <a:latin typeface="微軟正黑體" pitchFamily="34" charset="-120"/>
            <a:ea typeface="微軟正黑體" pitchFamily="34" charset="-120"/>
          </a:endParaRPr>
        </a:p>
      </dgm:t>
    </dgm:pt>
    <dgm:pt modelId="{7C0CC6FB-D469-4F19-ACB8-E150955DA3E8}" type="parTrans" cxnId="{DDC91635-97F5-4842-B4DA-23F67E2C62A3}">
      <dgm:prSet/>
      <dgm:spPr/>
      <dgm:t>
        <a:bodyPr/>
        <a:lstStyle/>
        <a:p>
          <a:endParaRPr lang="zh-TW" altLang="en-US" sz="3600" b="0">
            <a:latin typeface="微軟正黑體" pitchFamily="34" charset="-120"/>
            <a:ea typeface="微軟正黑體" pitchFamily="34" charset="-120"/>
          </a:endParaRPr>
        </a:p>
      </dgm:t>
    </dgm:pt>
    <dgm:pt modelId="{6B89336B-E0EB-4E4E-A984-B4D4D0FDB360}" type="sibTrans" cxnId="{DDC91635-97F5-4842-B4DA-23F67E2C62A3}">
      <dgm:prSet/>
      <dgm:spPr/>
      <dgm:t>
        <a:bodyPr/>
        <a:lstStyle/>
        <a:p>
          <a:endParaRPr lang="zh-TW" altLang="en-US" sz="3600" b="0">
            <a:latin typeface="微軟正黑體" pitchFamily="34" charset="-120"/>
            <a:ea typeface="微軟正黑體" pitchFamily="34" charset="-120"/>
          </a:endParaRPr>
        </a:p>
      </dgm:t>
    </dgm:pt>
    <dgm:pt modelId="{92EFC7E5-E6CC-4B08-8FC0-24AE846FB5DE}">
      <dgm:prSet phldrT="[文字]" custT="1"/>
      <dgm:spPr/>
      <dgm:t>
        <a:bodyPr anchor="ctr"/>
        <a:lstStyle/>
        <a:p>
          <a:r>
            <a:rPr lang="zh-TW" altLang="en-US" sz="2400" b="0" dirty="0" smtClean="0">
              <a:latin typeface="微軟正黑體" pitchFamily="34" charset="-120"/>
              <a:ea typeface="微軟正黑體" pitchFamily="34" charset="-120"/>
            </a:rPr>
            <a:t>生涯探索</a:t>
          </a:r>
        </a:p>
      </dgm:t>
    </dgm:pt>
    <dgm:pt modelId="{0E784289-EDAE-4F17-B0A2-808E63FECDBC}" type="parTrans" cxnId="{7BEAD413-2E3E-4023-9F78-D9EB963721FB}">
      <dgm:prSet/>
      <dgm:spPr/>
      <dgm:t>
        <a:bodyPr/>
        <a:lstStyle/>
        <a:p>
          <a:endParaRPr lang="zh-TW" altLang="en-US" sz="3600" b="0">
            <a:latin typeface="微軟正黑體" pitchFamily="34" charset="-120"/>
            <a:ea typeface="微軟正黑體" pitchFamily="34" charset="-120"/>
          </a:endParaRPr>
        </a:p>
      </dgm:t>
    </dgm:pt>
    <dgm:pt modelId="{B127A874-8B22-4965-9C15-1EA4B0814344}" type="sibTrans" cxnId="{7BEAD413-2E3E-4023-9F78-D9EB963721FB}">
      <dgm:prSet/>
      <dgm:spPr/>
      <dgm:t>
        <a:bodyPr/>
        <a:lstStyle/>
        <a:p>
          <a:endParaRPr lang="zh-TW" altLang="en-US" sz="3600" b="0">
            <a:latin typeface="微軟正黑體" pitchFamily="34" charset="-120"/>
            <a:ea typeface="微軟正黑體" pitchFamily="34" charset="-120"/>
          </a:endParaRPr>
        </a:p>
      </dgm:t>
    </dgm:pt>
    <dgm:pt modelId="{6411EA57-7479-4C85-BCFF-643C9BA32BAB}">
      <dgm:prSet phldrT="[文字]" custT="1"/>
      <dgm:spPr/>
      <dgm:t>
        <a:bodyPr/>
        <a:lstStyle/>
        <a:p>
          <a:r>
            <a:rPr lang="zh-TW" altLang="en-US" sz="3600" b="0" dirty="0" smtClean="0">
              <a:latin typeface="微軟正黑體" pitchFamily="34" charset="-120"/>
              <a:ea typeface="微軟正黑體" pitchFamily="34" charset="-120"/>
            </a:rPr>
            <a:t>高中</a:t>
          </a:r>
          <a:endParaRPr lang="zh-TW" altLang="en-US" sz="3600" b="0" dirty="0">
            <a:latin typeface="微軟正黑體" pitchFamily="34" charset="-120"/>
            <a:ea typeface="微軟正黑體" pitchFamily="34" charset="-120"/>
          </a:endParaRPr>
        </a:p>
      </dgm:t>
    </dgm:pt>
    <dgm:pt modelId="{C3C882E6-A6D6-4286-A0D9-A611E52FC0C8}" type="parTrans" cxnId="{57173AC2-4EB6-4A8A-9470-A471F6CF878B}">
      <dgm:prSet/>
      <dgm:spPr/>
      <dgm:t>
        <a:bodyPr/>
        <a:lstStyle/>
        <a:p>
          <a:endParaRPr lang="zh-TW" altLang="en-US" sz="3600" b="0">
            <a:latin typeface="微軟正黑體" pitchFamily="34" charset="-120"/>
            <a:ea typeface="微軟正黑體" pitchFamily="34" charset="-120"/>
          </a:endParaRPr>
        </a:p>
      </dgm:t>
    </dgm:pt>
    <dgm:pt modelId="{3D46E3A3-A93E-4CBF-AE32-B73AD871E7F2}" type="sibTrans" cxnId="{57173AC2-4EB6-4A8A-9470-A471F6CF878B}">
      <dgm:prSet/>
      <dgm:spPr/>
      <dgm:t>
        <a:bodyPr/>
        <a:lstStyle/>
        <a:p>
          <a:endParaRPr lang="zh-TW" altLang="en-US" sz="3600" b="0">
            <a:latin typeface="微軟正黑體" pitchFamily="34" charset="-120"/>
            <a:ea typeface="微軟正黑體" pitchFamily="34" charset="-120"/>
          </a:endParaRPr>
        </a:p>
      </dgm:t>
    </dgm:pt>
    <dgm:pt modelId="{3DF8CEFD-C118-4721-85B5-35B80FB0C720}">
      <dgm:prSet phldrT="[文字]" custT="1"/>
      <dgm:spPr/>
      <dgm:t>
        <a:bodyPr/>
        <a:lstStyle/>
        <a:p>
          <a:r>
            <a:rPr lang="zh-TW" altLang="en-US" sz="3600" b="0" dirty="0" smtClean="0">
              <a:latin typeface="微軟正黑體" pitchFamily="34" charset="-120"/>
              <a:ea typeface="微軟正黑體" pitchFamily="34" charset="-120"/>
            </a:rPr>
            <a:t>大學</a:t>
          </a:r>
          <a:endParaRPr lang="zh-TW" altLang="en-US" sz="3600" b="0" dirty="0">
            <a:latin typeface="微軟正黑體" pitchFamily="34" charset="-120"/>
            <a:ea typeface="微軟正黑體" pitchFamily="34" charset="-120"/>
          </a:endParaRPr>
        </a:p>
      </dgm:t>
    </dgm:pt>
    <dgm:pt modelId="{20B971A9-E16D-4061-8728-1E40FD90BF1E}" type="parTrans" cxnId="{FAEB6452-5D5D-4399-827B-67EE6D3FDD03}">
      <dgm:prSet/>
      <dgm:spPr/>
      <dgm:t>
        <a:bodyPr/>
        <a:lstStyle/>
        <a:p>
          <a:endParaRPr lang="zh-TW" altLang="en-US" sz="3600" b="0">
            <a:latin typeface="微軟正黑體" pitchFamily="34" charset="-120"/>
            <a:ea typeface="微軟正黑體" pitchFamily="34" charset="-120"/>
          </a:endParaRPr>
        </a:p>
      </dgm:t>
    </dgm:pt>
    <dgm:pt modelId="{0B9B13AA-BB4C-4633-B634-4FDD1C2004D2}" type="sibTrans" cxnId="{FAEB6452-5D5D-4399-827B-67EE6D3FDD03}">
      <dgm:prSet/>
      <dgm:spPr/>
      <dgm:t>
        <a:bodyPr/>
        <a:lstStyle/>
        <a:p>
          <a:endParaRPr lang="zh-TW" altLang="en-US" sz="3600" b="0">
            <a:latin typeface="微軟正黑體" pitchFamily="34" charset="-120"/>
            <a:ea typeface="微軟正黑體" pitchFamily="34" charset="-120"/>
          </a:endParaRPr>
        </a:p>
      </dgm:t>
    </dgm:pt>
    <dgm:pt modelId="{5D8EEBA0-1852-4673-B603-133C227D2BB7}">
      <dgm:prSet custT="1"/>
      <dgm:spPr/>
      <dgm:t>
        <a:bodyPr anchor="ctr"/>
        <a:lstStyle/>
        <a:p>
          <a:r>
            <a:rPr lang="zh-TW" altLang="en-US" sz="2400" b="0" dirty="0" smtClean="0">
              <a:latin typeface="微軟正黑體" pitchFamily="34" charset="-120"/>
              <a:ea typeface="微軟正黑體" pitchFamily="34" charset="-120"/>
            </a:rPr>
            <a:t>生涯準備</a:t>
          </a:r>
        </a:p>
      </dgm:t>
    </dgm:pt>
    <dgm:pt modelId="{A7738575-9A69-49BC-907C-61E0E14EEC76}" type="parTrans" cxnId="{2FDF17AB-D743-41AF-BD41-C5E628B75814}">
      <dgm:prSet/>
      <dgm:spPr/>
      <dgm:t>
        <a:bodyPr/>
        <a:lstStyle/>
        <a:p>
          <a:endParaRPr lang="zh-TW" altLang="en-US" sz="3600" b="0">
            <a:latin typeface="微軟正黑體" pitchFamily="34" charset="-120"/>
            <a:ea typeface="微軟正黑體" pitchFamily="34" charset="-120"/>
          </a:endParaRPr>
        </a:p>
      </dgm:t>
    </dgm:pt>
    <dgm:pt modelId="{1111F048-C7A3-4953-BDA4-0EC0D6C26AFA}" type="sibTrans" cxnId="{2FDF17AB-D743-41AF-BD41-C5E628B75814}">
      <dgm:prSet/>
      <dgm:spPr/>
      <dgm:t>
        <a:bodyPr/>
        <a:lstStyle/>
        <a:p>
          <a:endParaRPr lang="zh-TW" altLang="en-US" sz="3600" b="0">
            <a:latin typeface="微軟正黑體" pitchFamily="34" charset="-120"/>
            <a:ea typeface="微軟正黑體" pitchFamily="34" charset="-120"/>
          </a:endParaRPr>
        </a:p>
      </dgm:t>
    </dgm:pt>
    <dgm:pt modelId="{875322AD-091B-4F30-A4B8-A0DA2A27C7D8}">
      <dgm:prSet custT="1"/>
      <dgm:spPr/>
      <dgm:t>
        <a:bodyPr anchor="ctr"/>
        <a:lstStyle/>
        <a:p>
          <a:r>
            <a:rPr lang="zh-TW" altLang="en-US" sz="2400" b="0" dirty="0" smtClean="0">
              <a:latin typeface="微軟正黑體" pitchFamily="34" charset="-120"/>
              <a:ea typeface="微軟正黑體" pitchFamily="34" charset="-120"/>
            </a:rPr>
            <a:t>生涯抉擇</a:t>
          </a:r>
        </a:p>
      </dgm:t>
    </dgm:pt>
    <dgm:pt modelId="{2226283D-4A7B-47FD-9357-57EC75D6BC58}" type="parTrans" cxnId="{82928D51-E10E-4BC0-95B1-8FFC8522BF36}">
      <dgm:prSet/>
      <dgm:spPr/>
      <dgm:t>
        <a:bodyPr/>
        <a:lstStyle/>
        <a:p>
          <a:endParaRPr lang="zh-TW" altLang="en-US" sz="3600" b="0">
            <a:latin typeface="微軟正黑體" pitchFamily="34" charset="-120"/>
            <a:ea typeface="微軟正黑體" pitchFamily="34" charset="-120"/>
          </a:endParaRPr>
        </a:p>
      </dgm:t>
    </dgm:pt>
    <dgm:pt modelId="{C6274FA9-2567-4767-A0E3-C6AAF5DA989E}" type="sibTrans" cxnId="{82928D51-E10E-4BC0-95B1-8FFC8522BF36}">
      <dgm:prSet/>
      <dgm:spPr/>
      <dgm:t>
        <a:bodyPr/>
        <a:lstStyle/>
        <a:p>
          <a:endParaRPr lang="zh-TW" altLang="en-US" sz="3600" b="0">
            <a:latin typeface="微軟正黑體" pitchFamily="34" charset="-120"/>
            <a:ea typeface="微軟正黑體" pitchFamily="34" charset="-120"/>
          </a:endParaRPr>
        </a:p>
      </dgm:t>
    </dgm:pt>
    <dgm:pt modelId="{9A9C4A91-5124-4CFF-8632-AE9051AAE263}">
      <dgm:prSet custT="1"/>
      <dgm:spPr/>
      <dgm:t>
        <a:bodyPr/>
        <a:lstStyle/>
        <a:p>
          <a:r>
            <a:rPr lang="zh-TW" altLang="en-US" sz="3600" b="0" dirty="0" smtClean="0">
              <a:latin typeface="微軟正黑體" pitchFamily="34" charset="-120"/>
              <a:ea typeface="微軟正黑體" pitchFamily="34" charset="-120"/>
            </a:rPr>
            <a:t>成年</a:t>
          </a:r>
          <a:endParaRPr lang="zh-TW" altLang="en-US" sz="3600" b="0" dirty="0">
            <a:latin typeface="微軟正黑體" pitchFamily="34" charset="-120"/>
            <a:ea typeface="微軟正黑體" pitchFamily="34" charset="-120"/>
          </a:endParaRPr>
        </a:p>
      </dgm:t>
    </dgm:pt>
    <dgm:pt modelId="{693C2150-539C-4102-99E8-AF1FB1EBC994}" type="parTrans" cxnId="{AFC71DD9-684E-4074-8F17-0929BEBC93E0}">
      <dgm:prSet/>
      <dgm:spPr/>
      <dgm:t>
        <a:bodyPr/>
        <a:lstStyle/>
        <a:p>
          <a:endParaRPr lang="zh-TW" altLang="en-US" sz="3600" b="0">
            <a:latin typeface="微軟正黑體" pitchFamily="34" charset="-120"/>
            <a:ea typeface="微軟正黑體" pitchFamily="34" charset="-120"/>
          </a:endParaRPr>
        </a:p>
      </dgm:t>
    </dgm:pt>
    <dgm:pt modelId="{47A0FF27-4D3C-4C32-9CFA-26629B26D438}" type="sibTrans" cxnId="{AFC71DD9-684E-4074-8F17-0929BEBC93E0}">
      <dgm:prSet/>
      <dgm:spPr/>
      <dgm:t>
        <a:bodyPr/>
        <a:lstStyle/>
        <a:p>
          <a:endParaRPr lang="zh-TW" altLang="en-US" sz="3600" b="0">
            <a:latin typeface="微軟正黑體" pitchFamily="34" charset="-120"/>
            <a:ea typeface="微軟正黑體" pitchFamily="34" charset="-120"/>
          </a:endParaRPr>
        </a:p>
      </dgm:t>
    </dgm:pt>
    <dgm:pt modelId="{37578611-D734-401F-81A2-2DE496722FDD}">
      <dgm:prSet custT="1"/>
      <dgm:spPr/>
      <dgm:t>
        <a:bodyPr anchor="ctr"/>
        <a:lstStyle/>
        <a:p>
          <a:r>
            <a:rPr lang="zh-TW" altLang="en-US" sz="2400" b="0" dirty="0" smtClean="0">
              <a:latin typeface="微軟正黑體" pitchFamily="34" charset="-120"/>
              <a:ea typeface="微軟正黑體" pitchFamily="34" charset="-120"/>
            </a:rPr>
            <a:t>生涯適應</a:t>
          </a:r>
        </a:p>
      </dgm:t>
    </dgm:pt>
    <dgm:pt modelId="{A1E7A76A-8C7B-49C5-80F3-5BA1306EFC5A}" type="parTrans" cxnId="{FA9FD943-AC6D-4E6B-B157-9F8AC35B8D19}">
      <dgm:prSet/>
      <dgm:spPr/>
      <dgm:t>
        <a:bodyPr/>
        <a:lstStyle/>
        <a:p>
          <a:endParaRPr lang="zh-TW" altLang="en-US" sz="3600" b="0">
            <a:latin typeface="微軟正黑體" pitchFamily="34" charset="-120"/>
            <a:ea typeface="微軟正黑體" pitchFamily="34" charset="-120"/>
          </a:endParaRPr>
        </a:p>
      </dgm:t>
    </dgm:pt>
    <dgm:pt modelId="{407E2FA2-B798-4C38-8589-A63236A8794D}" type="sibTrans" cxnId="{FA9FD943-AC6D-4E6B-B157-9F8AC35B8D19}">
      <dgm:prSet/>
      <dgm:spPr/>
      <dgm:t>
        <a:bodyPr/>
        <a:lstStyle/>
        <a:p>
          <a:endParaRPr lang="zh-TW" altLang="en-US" sz="3600" b="0">
            <a:latin typeface="微軟正黑體" pitchFamily="34" charset="-120"/>
            <a:ea typeface="微軟正黑體" pitchFamily="34" charset="-120"/>
          </a:endParaRPr>
        </a:p>
      </dgm:t>
    </dgm:pt>
    <dgm:pt modelId="{3A84915C-ED8F-4565-B72C-22FCD1B5CEC5}" type="pres">
      <dgm:prSet presAssocID="{F899EBA6-4344-4FF5-98E8-5C1002F6E734}" presName="Name0" presStyleCnt="0">
        <dgm:presLayoutVars>
          <dgm:dir/>
          <dgm:animLvl val="lvl"/>
          <dgm:resizeHandles/>
        </dgm:presLayoutVars>
      </dgm:prSet>
      <dgm:spPr/>
      <dgm:t>
        <a:bodyPr/>
        <a:lstStyle/>
        <a:p>
          <a:endParaRPr lang="zh-TW" altLang="en-US"/>
        </a:p>
      </dgm:t>
    </dgm:pt>
    <dgm:pt modelId="{C88A6783-9F52-4B13-8719-196D40776F2B}" type="pres">
      <dgm:prSet presAssocID="{DA7464BD-5F3B-4A8E-A198-2CFBF73DF852}" presName="linNode" presStyleCnt="0"/>
      <dgm:spPr/>
    </dgm:pt>
    <dgm:pt modelId="{CDDD9076-30D0-4B6D-9C95-EF2A56A448F6}" type="pres">
      <dgm:prSet presAssocID="{DA7464BD-5F3B-4A8E-A198-2CFBF73DF852}" presName="parentShp" presStyleLbl="node1" presStyleIdx="0" presStyleCnt="5">
        <dgm:presLayoutVars>
          <dgm:bulletEnabled val="1"/>
        </dgm:presLayoutVars>
      </dgm:prSet>
      <dgm:spPr/>
      <dgm:t>
        <a:bodyPr/>
        <a:lstStyle/>
        <a:p>
          <a:endParaRPr lang="zh-TW" altLang="en-US"/>
        </a:p>
      </dgm:t>
    </dgm:pt>
    <dgm:pt modelId="{DC877046-E6E0-4CAB-8E05-1391C37E5DD4}" type="pres">
      <dgm:prSet presAssocID="{DA7464BD-5F3B-4A8E-A198-2CFBF73DF852}" presName="childShp" presStyleLbl="bgAccFollowNode1" presStyleIdx="0" presStyleCnt="5">
        <dgm:presLayoutVars>
          <dgm:bulletEnabled val="1"/>
        </dgm:presLayoutVars>
      </dgm:prSet>
      <dgm:spPr/>
      <dgm:t>
        <a:bodyPr/>
        <a:lstStyle/>
        <a:p>
          <a:endParaRPr lang="zh-TW" altLang="en-US"/>
        </a:p>
      </dgm:t>
    </dgm:pt>
    <dgm:pt modelId="{571E4580-0DFD-429C-9794-809D012C9BBE}" type="pres">
      <dgm:prSet presAssocID="{38B7EBB3-EA48-45BD-BF68-FCDB19BB9505}" presName="spacing" presStyleCnt="0"/>
      <dgm:spPr/>
    </dgm:pt>
    <dgm:pt modelId="{7CDB09F2-42C5-41AB-9D0D-4FDFA9879A0F}" type="pres">
      <dgm:prSet presAssocID="{F6B557A1-4E24-4470-B3D8-FF2E7E5C463D}" presName="linNode" presStyleCnt="0"/>
      <dgm:spPr/>
    </dgm:pt>
    <dgm:pt modelId="{4B73391E-1C3B-41F2-9A79-E3C4D657007B}" type="pres">
      <dgm:prSet presAssocID="{F6B557A1-4E24-4470-B3D8-FF2E7E5C463D}" presName="parentShp" presStyleLbl="node1" presStyleIdx="1" presStyleCnt="5">
        <dgm:presLayoutVars>
          <dgm:bulletEnabled val="1"/>
        </dgm:presLayoutVars>
      </dgm:prSet>
      <dgm:spPr/>
      <dgm:t>
        <a:bodyPr/>
        <a:lstStyle/>
        <a:p>
          <a:endParaRPr lang="zh-TW" altLang="en-US"/>
        </a:p>
      </dgm:t>
    </dgm:pt>
    <dgm:pt modelId="{2CEC19D7-9659-4B41-8E86-802DACD60028}" type="pres">
      <dgm:prSet presAssocID="{F6B557A1-4E24-4470-B3D8-FF2E7E5C463D}" presName="childShp" presStyleLbl="bgAccFollowNode1" presStyleIdx="1" presStyleCnt="5">
        <dgm:presLayoutVars>
          <dgm:bulletEnabled val="1"/>
        </dgm:presLayoutVars>
      </dgm:prSet>
      <dgm:spPr/>
      <dgm:t>
        <a:bodyPr/>
        <a:lstStyle/>
        <a:p>
          <a:endParaRPr lang="zh-TW" altLang="en-US"/>
        </a:p>
      </dgm:t>
    </dgm:pt>
    <dgm:pt modelId="{2DEBC9DB-6097-4650-82AA-CE99186EC798}" type="pres">
      <dgm:prSet presAssocID="{6B89336B-E0EB-4E4E-A984-B4D4D0FDB360}" presName="spacing" presStyleCnt="0"/>
      <dgm:spPr/>
    </dgm:pt>
    <dgm:pt modelId="{AAF615D9-9272-4F2A-A5CB-10EDE8AA2912}" type="pres">
      <dgm:prSet presAssocID="{6411EA57-7479-4C85-BCFF-643C9BA32BAB}" presName="linNode" presStyleCnt="0"/>
      <dgm:spPr/>
    </dgm:pt>
    <dgm:pt modelId="{4E31403E-3102-47DF-B230-E55FB80D2BC7}" type="pres">
      <dgm:prSet presAssocID="{6411EA57-7479-4C85-BCFF-643C9BA32BAB}" presName="parentShp" presStyleLbl="node1" presStyleIdx="2" presStyleCnt="5">
        <dgm:presLayoutVars>
          <dgm:bulletEnabled val="1"/>
        </dgm:presLayoutVars>
      </dgm:prSet>
      <dgm:spPr/>
      <dgm:t>
        <a:bodyPr/>
        <a:lstStyle/>
        <a:p>
          <a:endParaRPr lang="zh-TW" altLang="en-US"/>
        </a:p>
      </dgm:t>
    </dgm:pt>
    <dgm:pt modelId="{674239B0-30B1-4635-B05D-052B77455B03}" type="pres">
      <dgm:prSet presAssocID="{6411EA57-7479-4C85-BCFF-643C9BA32BAB}" presName="childShp" presStyleLbl="bgAccFollowNode1" presStyleIdx="2" presStyleCnt="5">
        <dgm:presLayoutVars>
          <dgm:bulletEnabled val="1"/>
        </dgm:presLayoutVars>
      </dgm:prSet>
      <dgm:spPr/>
      <dgm:t>
        <a:bodyPr/>
        <a:lstStyle/>
        <a:p>
          <a:endParaRPr lang="zh-TW" altLang="en-US"/>
        </a:p>
      </dgm:t>
    </dgm:pt>
    <dgm:pt modelId="{70B69C53-6EE2-42A2-9E87-4B4CD95D9493}" type="pres">
      <dgm:prSet presAssocID="{3D46E3A3-A93E-4CBF-AE32-B73AD871E7F2}" presName="spacing" presStyleCnt="0"/>
      <dgm:spPr/>
    </dgm:pt>
    <dgm:pt modelId="{04138F6E-9843-45F2-BA40-26E7CAB73441}" type="pres">
      <dgm:prSet presAssocID="{3DF8CEFD-C118-4721-85B5-35B80FB0C720}" presName="linNode" presStyleCnt="0"/>
      <dgm:spPr/>
    </dgm:pt>
    <dgm:pt modelId="{CEC88F73-21CF-40B2-8EDD-543BFB40F30F}" type="pres">
      <dgm:prSet presAssocID="{3DF8CEFD-C118-4721-85B5-35B80FB0C720}" presName="parentShp" presStyleLbl="node1" presStyleIdx="3" presStyleCnt="5">
        <dgm:presLayoutVars>
          <dgm:bulletEnabled val="1"/>
        </dgm:presLayoutVars>
      </dgm:prSet>
      <dgm:spPr/>
      <dgm:t>
        <a:bodyPr/>
        <a:lstStyle/>
        <a:p>
          <a:endParaRPr lang="zh-TW" altLang="en-US"/>
        </a:p>
      </dgm:t>
    </dgm:pt>
    <dgm:pt modelId="{9F332966-44DB-4D11-BDF7-B05E4336F369}" type="pres">
      <dgm:prSet presAssocID="{3DF8CEFD-C118-4721-85B5-35B80FB0C720}" presName="childShp" presStyleLbl="bgAccFollowNode1" presStyleIdx="3" presStyleCnt="5">
        <dgm:presLayoutVars>
          <dgm:bulletEnabled val="1"/>
        </dgm:presLayoutVars>
      </dgm:prSet>
      <dgm:spPr/>
      <dgm:t>
        <a:bodyPr/>
        <a:lstStyle/>
        <a:p>
          <a:endParaRPr lang="zh-TW" altLang="en-US"/>
        </a:p>
      </dgm:t>
    </dgm:pt>
    <dgm:pt modelId="{90C91127-2ECF-4018-8BFA-BCDEC688180D}" type="pres">
      <dgm:prSet presAssocID="{0B9B13AA-BB4C-4633-B634-4FDD1C2004D2}" presName="spacing" presStyleCnt="0"/>
      <dgm:spPr/>
    </dgm:pt>
    <dgm:pt modelId="{2C145A5B-A551-4957-A48D-EF41F02C7A3C}" type="pres">
      <dgm:prSet presAssocID="{9A9C4A91-5124-4CFF-8632-AE9051AAE263}" presName="linNode" presStyleCnt="0"/>
      <dgm:spPr/>
    </dgm:pt>
    <dgm:pt modelId="{31A35FA5-A119-4811-807E-9A2BC6CB16AC}" type="pres">
      <dgm:prSet presAssocID="{9A9C4A91-5124-4CFF-8632-AE9051AAE263}" presName="parentShp" presStyleLbl="node1" presStyleIdx="4" presStyleCnt="5">
        <dgm:presLayoutVars>
          <dgm:bulletEnabled val="1"/>
        </dgm:presLayoutVars>
      </dgm:prSet>
      <dgm:spPr/>
      <dgm:t>
        <a:bodyPr/>
        <a:lstStyle/>
        <a:p>
          <a:endParaRPr lang="zh-TW" altLang="en-US"/>
        </a:p>
      </dgm:t>
    </dgm:pt>
    <dgm:pt modelId="{633F9DB9-A27F-4E4D-AC39-D03CEE4E660C}" type="pres">
      <dgm:prSet presAssocID="{9A9C4A91-5124-4CFF-8632-AE9051AAE263}" presName="childShp" presStyleLbl="bgAccFollowNode1" presStyleIdx="4" presStyleCnt="5">
        <dgm:presLayoutVars>
          <dgm:bulletEnabled val="1"/>
        </dgm:presLayoutVars>
      </dgm:prSet>
      <dgm:spPr/>
      <dgm:t>
        <a:bodyPr/>
        <a:lstStyle/>
        <a:p>
          <a:endParaRPr lang="zh-TW" altLang="en-US"/>
        </a:p>
      </dgm:t>
    </dgm:pt>
  </dgm:ptLst>
  <dgm:cxnLst>
    <dgm:cxn modelId="{AFC71DD9-684E-4074-8F17-0929BEBC93E0}" srcId="{F899EBA6-4344-4FF5-98E8-5C1002F6E734}" destId="{9A9C4A91-5124-4CFF-8632-AE9051AAE263}" srcOrd="4" destOrd="0" parTransId="{693C2150-539C-4102-99E8-AF1FB1EBC994}" sibTransId="{47A0FF27-4D3C-4C32-9CFA-26629B26D438}"/>
    <dgm:cxn modelId="{2FDF17AB-D743-41AF-BD41-C5E628B75814}" srcId="{6411EA57-7479-4C85-BCFF-643C9BA32BAB}" destId="{5D8EEBA0-1852-4673-B603-133C227D2BB7}" srcOrd="0" destOrd="0" parTransId="{A7738575-9A69-49BC-907C-61E0E14EEC76}" sibTransId="{1111F048-C7A3-4953-BDA4-0EC0D6C26AFA}"/>
    <dgm:cxn modelId="{08CE2DBA-6712-4934-AB87-E2C408BF36BE}" type="presOf" srcId="{6411EA57-7479-4C85-BCFF-643C9BA32BAB}" destId="{4E31403E-3102-47DF-B230-E55FB80D2BC7}" srcOrd="0" destOrd="0" presId="urn:microsoft.com/office/officeart/2005/8/layout/vList6"/>
    <dgm:cxn modelId="{744E7DD1-9437-4C1B-8245-99F4DC87C7CE}" type="presOf" srcId="{9A9C4A91-5124-4CFF-8632-AE9051AAE263}" destId="{31A35FA5-A119-4811-807E-9A2BC6CB16AC}" srcOrd="0" destOrd="0" presId="urn:microsoft.com/office/officeart/2005/8/layout/vList6"/>
    <dgm:cxn modelId="{FAEB6452-5D5D-4399-827B-67EE6D3FDD03}" srcId="{F899EBA6-4344-4FF5-98E8-5C1002F6E734}" destId="{3DF8CEFD-C118-4721-85B5-35B80FB0C720}" srcOrd="3" destOrd="0" parTransId="{20B971A9-E16D-4061-8728-1E40FD90BF1E}" sibTransId="{0B9B13AA-BB4C-4633-B634-4FDD1C2004D2}"/>
    <dgm:cxn modelId="{DDC91635-97F5-4842-B4DA-23F67E2C62A3}" srcId="{F899EBA6-4344-4FF5-98E8-5C1002F6E734}" destId="{F6B557A1-4E24-4470-B3D8-FF2E7E5C463D}" srcOrd="1" destOrd="0" parTransId="{7C0CC6FB-D469-4F19-ACB8-E150955DA3E8}" sibTransId="{6B89336B-E0EB-4E4E-A984-B4D4D0FDB360}"/>
    <dgm:cxn modelId="{2785773F-91AD-48F3-84EB-4FBC4042ADBB}" type="presOf" srcId="{92EFC7E5-E6CC-4B08-8FC0-24AE846FB5DE}" destId="{2CEC19D7-9659-4B41-8E86-802DACD60028}" srcOrd="0" destOrd="0" presId="urn:microsoft.com/office/officeart/2005/8/layout/vList6"/>
    <dgm:cxn modelId="{82928D51-E10E-4BC0-95B1-8FFC8522BF36}" srcId="{3DF8CEFD-C118-4721-85B5-35B80FB0C720}" destId="{875322AD-091B-4F30-A4B8-A0DA2A27C7D8}" srcOrd="0" destOrd="0" parTransId="{2226283D-4A7B-47FD-9357-57EC75D6BC58}" sibTransId="{C6274FA9-2567-4767-A0E3-C6AAF5DA989E}"/>
    <dgm:cxn modelId="{49E63574-FA0B-4941-A837-5D6C239BF0DC}" type="presOf" srcId="{37578611-D734-401F-81A2-2DE496722FDD}" destId="{633F9DB9-A27F-4E4D-AC39-D03CEE4E660C}" srcOrd="0" destOrd="0" presId="urn:microsoft.com/office/officeart/2005/8/layout/vList6"/>
    <dgm:cxn modelId="{F593CEF7-1ED5-46B0-BE93-A8FD9FBAFF33}" type="presOf" srcId="{5D8EEBA0-1852-4673-B603-133C227D2BB7}" destId="{674239B0-30B1-4635-B05D-052B77455B03}" srcOrd="0" destOrd="0" presId="urn:microsoft.com/office/officeart/2005/8/layout/vList6"/>
    <dgm:cxn modelId="{6124A23A-9E6D-4BC8-9227-83A1D44979F7}" srcId="{F899EBA6-4344-4FF5-98E8-5C1002F6E734}" destId="{DA7464BD-5F3B-4A8E-A198-2CFBF73DF852}" srcOrd="0" destOrd="0" parTransId="{C5BD0F10-74B2-4200-B086-8D1C1287DBA9}" sibTransId="{38B7EBB3-EA48-45BD-BF68-FCDB19BB9505}"/>
    <dgm:cxn modelId="{0CDC4049-8938-4E11-9827-5770EE5EC8F8}" type="presOf" srcId="{3DF8CEFD-C118-4721-85B5-35B80FB0C720}" destId="{CEC88F73-21CF-40B2-8EDD-543BFB40F30F}" srcOrd="0" destOrd="0" presId="urn:microsoft.com/office/officeart/2005/8/layout/vList6"/>
    <dgm:cxn modelId="{388ED876-BAE7-4074-89DE-E787B5EBD95A}" type="presOf" srcId="{F6B557A1-4E24-4470-B3D8-FF2E7E5C463D}" destId="{4B73391E-1C3B-41F2-9A79-E3C4D657007B}" srcOrd="0" destOrd="0" presId="urn:microsoft.com/office/officeart/2005/8/layout/vList6"/>
    <dgm:cxn modelId="{D7FA00A9-78C7-498A-82DC-44205A7983F8}" type="presOf" srcId="{D39F28A1-E6A8-43C7-A254-0C0CDD357135}" destId="{DC877046-E6E0-4CAB-8E05-1391C37E5DD4}" srcOrd="0" destOrd="0" presId="urn:microsoft.com/office/officeart/2005/8/layout/vList6"/>
    <dgm:cxn modelId="{F13CA08D-23A8-47A9-B8C0-5D0EE458FC56}" type="presOf" srcId="{DA7464BD-5F3B-4A8E-A198-2CFBF73DF852}" destId="{CDDD9076-30D0-4B6D-9C95-EF2A56A448F6}" srcOrd="0" destOrd="0" presId="urn:microsoft.com/office/officeart/2005/8/layout/vList6"/>
    <dgm:cxn modelId="{7BEAD413-2E3E-4023-9F78-D9EB963721FB}" srcId="{F6B557A1-4E24-4470-B3D8-FF2E7E5C463D}" destId="{92EFC7E5-E6CC-4B08-8FC0-24AE846FB5DE}" srcOrd="0" destOrd="0" parTransId="{0E784289-EDAE-4F17-B0A2-808E63FECDBC}" sibTransId="{B127A874-8B22-4965-9C15-1EA4B0814344}"/>
    <dgm:cxn modelId="{57173AC2-4EB6-4A8A-9470-A471F6CF878B}" srcId="{F899EBA6-4344-4FF5-98E8-5C1002F6E734}" destId="{6411EA57-7479-4C85-BCFF-643C9BA32BAB}" srcOrd="2" destOrd="0" parTransId="{C3C882E6-A6D6-4286-A0D9-A611E52FC0C8}" sibTransId="{3D46E3A3-A93E-4CBF-AE32-B73AD871E7F2}"/>
    <dgm:cxn modelId="{FA9FD943-AC6D-4E6B-B157-9F8AC35B8D19}" srcId="{9A9C4A91-5124-4CFF-8632-AE9051AAE263}" destId="{37578611-D734-401F-81A2-2DE496722FDD}" srcOrd="0" destOrd="0" parTransId="{A1E7A76A-8C7B-49C5-80F3-5BA1306EFC5A}" sibTransId="{407E2FA2-B798-4C38-8589-A63236A8794D}"/>
    <dgm:cxn modelId="{9551C5AB-183B-4C3F-AC53-EB1AABC13B2F}" srcId="{DA7464BD-5F3B-4A8E-A198-2CFBF73DF852}" destId="{D39F28A1-E6A8-43C7-A254-0C0CDD357135}" srcOrd="0" destOrd="0" parTransId="{FA20FE28-68CC-4790-8201-4E89B89BB5E7}" sibTransId="{B21987CE-8511-4C28-A0D3-962A5AAC05F4}"/>
    <dgm:cxn modelId="{15D1D316-DEA6-45D2-AC29-BC7E34A6B910}" type="presOf" srcId="{F899EBA6-4344-4FF5-98E8-5C1002F6E734}" destId="{3A84915C-ED8F-4565-B72C-22FCD1B5CEC5}" srcOrd="0" destOrd="0" presId="urn:microsoft.com/office/officeart/2005/8/layout/vList6"/>
    <dgm:cxn modelId="{0780A053-656A-461B-AB6B-AFAD66197653}" type="presOf" srcId="{875322AD-091B-4F30-A4B8-A0DA2A27C7D8}" destId="{9F332966-44DB-4D11-BDF7-B05E4336F369}" srcOrd="0" destOrd="0" presId="urn:microsoft.com/office/officeart/2005/8/layout/vList6"/>
    <dgm:cxn modelId="{E7EC72F4-8460-4EAC-8C3D-0A304EA32A05}" type="presParOf" srcId="{3A84915C-ED8F-4565-B72C-22FCD1B5CEC5}" destId="{C88A6783-9F52-4B13-8719-196D40776F2B}" srcOrd="0" destOrd="0" presId="urn:microsoft.com/office/officeart/2005/8/layout/vList6"/>
    <dgm:cxn modelId="{419C278D-D277-4BC7-AB91-C548028A1ABF}" type="presParOf" srcId="{C88A6783-9F52-4B13-8719-196D40776F2B}" destId="{CDDD9076-30D0-4B6D-9C95-EF2A56A448F6}" srcOrd="0" destOrd="0" presId="urn:microsoft.com/office/officeart/2005/8/layout/vList6"/>
    <dgm:cxn modelId="{5F2E2192-4975-43A5-A6E6-2C44B684C3FA}" type="presParOf" srcId="{C88A6783-9F52-4B13-8719-196D40776F2B}" destId="{DC877046-E6E0-4CAB-8E05-1391C37E5DD4}" srcOrd="1" destOrd="0" presId="urn:microsoft.com/office/officeart/2005/8/layout/vList6"/>
    <dgm:cxn modelId="{3C9BAEAC-3F8E-4312-B1FE-573AA4ABB09D}" type="presParOf" srcId="{3A84915C-ED8F-4565-B72C-22FCD1B5CEC5}" destId="{571E4580-0DFD-429C-9794-809D012C9BBE}" srcOrd="1" destOrd="0" presId="urn:microsoft.com/office/officeart/2005/8/layout/vList6"/>
    <dgm:cxn modelId="{03EF6492-578C-4A6E-9829-4C646BFF0CCA}" type="presParOf" srcId="{3A84915C-ED8F-4565-B72C-22FCD1B5CEC5}" destId="{7CDB09F2-42C5-41AB-9D0D-4FDFA9879A0F}" srcOrd="2" destOrd="0" presId="urn:microsoft.com/office/officeart/2005/8/layout/vList6"/>
    <dgm:cxn modelId="{FA114AA8-ECF1-4A86-AC98-13E8E7D1936F}" type="presParOf" srcId="{7CDB09F2-42C5-41AB-9D0D-4FDFA9879A0F}" destId="{4B73391E-1C3B-41F2-9A79-E3C4D657007B}" srcOrd="0" destOrd="0" presId="urn:microsoft.com/office/officeart/2005/8/layout/vList6"/>
    <dgm:cxn modelId="{5E326AC6-DB26-418A-9119-63E0B813EFA2}" type="presParOf" srcId="{7CDB09F2-42C5-41AB-9D0D-4FDFA9879A0F}" destId="{2CEC19D7-9659-4B41-8E86-802DACD60028}" srcOrd="1" destOrd="0" presId="urn:microsoft.com/office/officeart/2005/8/layout/vList6"/>
    <dgm:cxn modelId="{3663C18B-5423-4D03-A45A-C1DC9918F8DD}" type="presParOf" srcId="{3A84915C-ED8F-4565-B72C-22FCD1B5CEC5}" destId="{2DEBC9DB-6097-4650-82AA-CE99186EC798}" srcOrd="3" destOrd="0" presId="urn:microsoft.com/office/officeart/2005/8/layout/vList6"/>
    <dgm:cxn modelId="{B92F7924-08D4-4327-87C6-92AD13542912}" type="presParOf" srcId="{3A84915C-ED8F-4565-B72C-22FCD1B5CEC5}" destId="{AAF615D9-9272-4F2A-A5CB-10EDE8AA2912}" srcOrd="4" destOrd="0" presId="urn:microsoft.com/office/officeart/2005/8/layout/vList6"/>
    <dgm:cxn modelId="{6C308892-9D85-46CA-B850-C859327D0D8F}" type="presParOf" srcId="{AAF615D9-9272-4F2A-A5CB-10EDE8AA2912}" destId="{4E31403E-3102-47DF-B230-E55FB80D2BC7}" srcOrd="0" destOrd="0" presId="urn:microsoft.com/office/officeart/2005/8/layout/vList6"/>
    <dgm:cxn modelId="{7DF4081E-A8B5-4572-8B53-A67689C5E83D}" type="presParOf" srcId="{AAF615D9-9272-4F2A-A5CB-10EDE8AA2912}" destId="{674239B0-30B1-4635-B05D-052B77455B03}" srcOrd="1" destOrd="0" presId="urn:microsoft.com/office/officeart/2005/8/layout/vList6"/>
    <dgm:cxn modelId="{366B3E88-1B8E-4006-A95F-7CE6A5C79DB9}" type="presParOf" srcId="{3A84915C-ED8F-4565-B72C-22FCD1B5CEC5}" destId="{70B69C53-6EE2-42A2-9E87-4B4CD95D9493}" srcOrd="5" destOrd="0" presId="urn:microsoft.com/office/officeart/2005/8/layout/vList6"/>
    <dgm:cxn modelId="{0EE930C8-8EDA-455E-ABFD-CB4539953F58}" type="presParOf" srcId="{3A84915C-ED8F-4565-B72C-22FCD1B5CEC5}" destId="{04138F6E-9843-45F2-BA40-26E7CAB73441}" srcOrd="6" destOrd="0" presId="urn:microsoft.com/office/officeart/2005/8/layout/vList6"/>
    <dgm:cxn modelId="{2AB00ED0-2F58-49F4-BF77-00826FAEF863}" type="presParOf" srcId="{04138F6E-9843-45F2-BA40-26E7CAB73441}" destId="{CEC88F73-21CF-40B2-8EDD-543BFB40F30F}" srcOrd="0" destOrd="0" presId="urn:microsoft.com/office/officeart/2005/8/layout/vList6"/>
    <dgm:cxn modelId="{367521BC-ED89-4C37-A660-BA44D21366CE}" type="presParOf" srcId="{04138F6E-9843-45F2-BA40-26E7CAB73441}" destId="{9F332966-44DB-4D11-BDF7-B05E4336F369}" srcOrd="1" destOrd="0" presId="urn:microsoft.com/office/officeart/2005/8/layout/vList6"/>
    <dgm:cxn modelId="{241D05F5-F9C0-413B-BD46-8D5FA65E0FEC}" type="presParOf" srcId="{3A84915C-ED8F-4565-B72C-22FCD1B5CEC5}" destId="{90C91127-2ECF-4018-8BFA-BCDEC688180D}" srcOrd="7" destOrd="0" presId="urn:microsoft.com/office/officeart/2005/8/layout/vList6"/>
    <dgm:cxn modelId="{6AF997E3-A5A2-4DDB-8934-B4F0FE4DFC22}" type="presParOf" srcId="{3A84915C-ED8F-4565-B72C-22FCD1B5CEC5}" destId="{2C145A5B-A551-4957-A48D-EF41F02C7A3C}" srcOrd="8" destOrd="0" presId="urn:microsoft.com/office/officeart/2005/8/layout/vList6"/>
    <dgm:cxn modelId="{D7063015-42B1-4CFE-A709-33CE1BAAC754}" type="presParOf" srcId="{2C145A5B-A551-4957-A48D-EF41F02C7A3C}" destId="{31A35FA5-A119-4811-807E-9A2BC6CB16AC}" srcOrd="0" destOrd="0" presId="urn:microsoft.com/office/officeart/2005/8/layout/vList6"/>
    <dgm:cxn modelId="{2947D261-4D7F-4E87-A995-D85C2E7BCDF4}" type="presParOf" srcId="{2C145A5B-A551-4957-A48D-EF41F02C7A3C}" destId="{633F9DB9-A27F-4E4D-AC39-D03CEE4E660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D624BF-57F9-4351-ABE4-445070B45F83}"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zh-TW" altLang="en-US"/>
        </a:p>
      </dgm:t>
    </dgm:pt>
    <dgm:pt modelId="{6DCE6371-CB5A-4FF0-9398-D98B6044A5D3}">
      <dgm:prSet phldrT="[文字]" custT="1"/>
      <dgm:spPr/>
      <dgm:t>
        <a:bodyPr lIns="0" tIns="0" rIns="0" bIns="0" anchor="ctr" anchorCtr="1"/>
        <a:lstStyle/>
        <a:p>
          <a:pPr>
            <a:lnSpc>
              <a:spcPts val="3400"/>
            </a:lnSpc>
            <a:spcAft>
              <a:spcPts val="0"/>
            </a:spcAft>
          </a:pPr>
          <a:r>
            <a:rPr lang="zh-TW" altLang="en-US" sz="2800" b="0" dirty="0" smtClean="0">
              <a:solidFill>
                <a:schemeClr val="tx1"/>
              </a:solidFill>
              <a:latin typeface="微軟正黑體" pitchFamily="34" charset="-120"/>
              <a:ea typeface="微軟正黑體" pitchFamily="34" charset="-120"/>
            </a:rPr>
            <a:t>覺察聆聽</a:t>
          </a:r>
          <a:r>
            <a:rPr lang="en-US" altLang="zh-TW" sz="2800" b="0" dirty="0" smtClean="0">
              <a:solidFill>
                <a:schemeClr val="bg1"/>
              </a:solidFill>
              <a:latin typeface="微軟正黑體" pitchFamily="34" charset="-120"/>
              <a:ea typeface="微軟正黑體" pitchFamily="34" charset="-120"/>
            </a:rPr>
            <a:t/>
          </a:r>
          <a:br>
            <a:rPr lang="en-US" altLang="zh-TW" sz="2800" b="0" dirty="0" smtClean="0">
              <a:solidFill>
                <a:schemeClr val="bg1"/>
              </a:solidFill>
              <a:latin typeface="微軟正黑體" pitchFamily="34" charset="-120"/>
              <a:ea typeface="微軟正黑體" pitchFamily="34" charset="-120"/>
            </a:rPr>
          </a:br>
          <a:r>
            <a:rPr lang="zh-TW" altLang="en-US" sz="2800" b="0" dirty="0" smtClean="0">
              <a:solidFill>
                <a:schemeClr val="bg1"/>
              </a:solidFill>
              <a:latin typeface="微軟正黑體" pitchFamily="34" charset="-120"/>
              <a:ea typeface="微軟正黑體" pitchFamily="34" charset="-120"/>
            </a:rPr>
            <a:t>過去</a:t>
          </a:r>
          <a:endParaRPr lang="zh-TW" altLang="en-US" sz="2800" b="0" dirty="0">
            <a:solidFill>
              <a:schemeClr val="bg1"/>
            </a:solidFill>
            <a:latin typeface="微軟正黑體" pitchFamily="34" charset="-120"/>
            <a:ea typeface="微軟正黑體" pitchFamily="34" charset="-120"/>
          </a:endParaRPr>
        </a:p>
      </dgm:t>
    </dgm:pt>
    <dgm:pt modelId="{29FD2B87-0A87-464A-90BD-25DA4B557F25}" type="parTrans" cxnId="{27D4BB12-AE34-4F6A-952B-FD77C268014E}">
      <dgm:prSet/>
      <dgm:spPr/>
      <dgm:t>
        <a:bodyPr/>
        <a:lstStyle/>
        <a:p>
          <a:endParaRPr lang="zh-TW" altLang="en-US" sz="2000" b="0">
            <a:latin typeface="微軟正黑體" pitchFamily="34" charset="-120"/>
            <a:ea typeface="微軟正黑體" pitchFamily="34" charset="-120"/>
          </a:endParaRPr>
        </a:p>
      </dgm:t>
    </dgm:pt>
    <dgm:pt modelId="{74294EE5-8A6D-4CDB-B188-7BB99CC2EB62}" type="sibTrans" cxnId="{27D4BB12-AE34-4F6A-952B-FD77C268014E}">
      <dgm:prSet custT="1"/>
      <dgm:spPr/>
      <dgm:t>
        <a:bodyPr/>
        <a:lstStyle/>
        <a:p>
          <a:endParaRPr lang="zh-TW" altLang="en-US" sz="2000" b="0">
            <a:latin typeface="微軟正黑體" pitchFamily="34" charset="-120"/>
            <a:ea typeface="微軟正黑體" pitchFamily="34" charset="-120"/>
          </a:endParaRPr>
        </a:p>
      </dgm:t>
    </dgm:pt>
    <dgm:pt modelId="{57A15687-6C96-44E9-93A6-588A122AC329}">
      <dgm:prSet phldrT="[文字]" custT="1"/>
      <dgm:spPr/>
      <dgm:t>
        <a:bodyPr lIns="0" tIns="0" rIns="0" bIns="0" anchor="ctr" anchorCtr="1"/>
        <a:lstStyle/>
        <a:p>
          <a:pPr>
            <a:lnSpc>
              <a:spcPts val="3400"/>
            </a:lnSpc>
            <a:spcAft>
              <a:spcPts val="0"/>
            </a:spcAft>
          </a:pPr>
          <a:r>
            <a:rPr lang="zh-TW" altLang="en-US" sz="2800" b="1" u="none"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共創關係</a:t>
          </a:r>
          <a:r>
            <a:rPr lang="zh-TW" altLang="en-US" sz="2800" b="1" u="none"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當下</a:t>
          </a:r>
        </a:p>
      </dgm:t>
    </dgm:pt>
    <dgm:pt modelId="{ACE37371-E167-4AAE-B5D9-D3A53410A748}" type="parTrans" cxnId="{A408869A-E67C-4632-845E-B9D50128CD9A}">
      <dgm:prSet/>
      <dgm:spPr/>
      <dgm:t>
        <a:bodyPr/>
        <a:lstStyle/>
        <a:p>
          <a:endParaRPr lang="zh-TW" altLang="en-US" sz="2000" b="0">
            <a:latin typeface="微軟正黑體" pitchFamily="34" charset="-120"/>
            <a:ea typeface="微軟正黑體" pitchFamily="34" charset="-120"/>
          </a:endParaRPr>
        </a:p>
      </dgm:t>
    </dgm:pt>
    <dgm:pt modelId="{02BEA21C-8A17-4E44-AFFE-22157D5BD77C}" type="sibTrans" cxnId="{A408869A-E67C-4632-845E-B9D50128CD9A}">
      <dgm:prSet custT="1"/>
      <dgm:spPr/>
      <dgm:t>
        <a:bodyPr/>
        <a:lstStyle/>
        <a:p>
          <a:endParaRPr lang="zh-TW" altLang="en-US" sz="2000" b="0">
            <a:latin typeface="微軟正黑體" pitchFamily="34" charset="-120"/>
            <a:ea typeface="微軟正黑體" pitchFamily="34" charset="-120"/>
          </a:endParaRPr>
        </a:p>
      </dgm:t>
    </dgm:pt>
    <dgm:pt modelId="{7B990ED3-A783-4A94-A220-6E1593555966}">
      <dgm:prSet phldrT="[文字]" custT="1"/>
      <dgm:spPr/>
      <dgm:t>
        <a:bodyPr lIns="0" tIns="0" rIns="0" bIns="0" anchor="ctr" anchorCtr="0"/>
        <a:lstStyle/>
        <a:p>
          <a:pPr>
            <a:lnSpc>
              <a:spcPts val="3400"/>
            </a:lnSpc>
            <a:spcAft>
              <a:spcPts val="0"/>
            </a:spcAft>
          </a:pPr>
          <a:r>
            <a:rPr lang="zh-TW" altLang="en-US" sz="2800" b="0" dirty="0" smtClean="0">
              <a:solidFill>
                <a:schemeClr val="tx1"/>
              </a:solidFill>
              <a:latin typeface="微軟正黑體" pitchFamily="34" charset="-120"/>
              <a:ea typeface="微軟正黑體" pitchFamily="34" charset="-120"/>
            </a:rPr>
            <a:t>計畫目標</a:t>
          </a:r>
          <a:r>
            <a:rPr lang="zh-TW" altLang="en-US" sz="2800" b="0" dirty="0" smtClean="0">
              <a:solidFill>
                <a:schemeClr val="bg1"/>
              </a:solidFill>
              <a:latin typeface="微軟正黑體" pitchFamily="34" charset="-120"/>
              <a:ea typeface="微軟正黑體" pitchFamily="34" charset="-120"/>
            </a:rPr>
            <a:t>未來</a:t>
          </a:r>
        </a:p>
      </dgm:t>
    </dgm:pt>
    <dgm:pt modelId="{99C5FB86-8263-44A4-B57D-B89BA7686EF8}" type="parTrans" cxnId="{B49BB031-73C2-4F4C-997E-D9F9D7B07027}">
      <dgm:prSet/>
      <dgm:spPr/>
      <dgm:t>
        <a:bodyPr/>
        <a:lstStyle/>
        <a:p>
          <a:endParaRPr lang="zh-TW" altLang="en-US" sz="2000" b="0">
            <a:latin typeface="微軟正黑體" pitchFamily="34" charset="-120"/>
            <a:ea typeface="微軟正黑體" pitchFamily="34" charset="-120"/>
          </a:endParaRPr>
        </a:p>
      </dgm:t>
    </dgm:pt>
    <dgm:pt modelId="{2D2023BA-BAF9-4D38-93D6-891F48B1A5D2}" type="sibTrans" cxnId="{B49BB031-73C2-4F4C-997E-D9F9D7B07027}">
      <dgm:prSet custT="1"/>
      <dgm:spPr/>
      <dgm:t>
        <a:bodyPr/>
        <a:lstStyle/>
        <a:p>
          <a:endParaRPr lang="zh-TW" altLang="en-US" sz="2000" b="0">
            <a:latin typeface="微軟正黑體" pitchFamily="34" charset="-120"/>
            <a:ea typeface="微軟正黑體" pitchFamily="34" charset="-120"/>
          </a:endParaRPr>
        </a:p>
      </dgm:t>
    </dgm:pt>
    <dgm:pt modelId="{AF6C5F21-23F7-4899-9C67-6B7E14873A9E}" type="pres">
      <dgm:prSet presAssocID="{E0D624BF-57F9-4351-ABE4-445070B45F83}" presName="cycle" presStyleCnt="0">
        <dgm:presLayoutVars>
          <dgm:dir/>
          <dgm:resizeHandles val="exact"/>
        </dgm:presLayoutVars>
      </dgm:prSet>
      <dgm:spPr/>
      <dgm:t>
        <a:bodyPr/>
        <a:lstStyle/>
        <a:p>
          <a:endParaRPr lang="zh-TW" altLang="en-US"/>
        </a:p>
      </dgm:t>
    </dgm:pt>
    <dgm:pt modelId="{8E93EBA7-039F-4184-8F5B-A2C6BA471F77}" type="pres">
      <dgm:prSet presAssocID="{6DCE6371-CB5A-4FF0-9398-D98B6044A5D3}" presName="node" presStyleLbl="node1" presStyleIdx="0" presStyleCnt="3">
        <dgm:presLayoutVars>
          <dgm:bulletEnabled val="1"/>
        </dgm:presLayoutVars>
      </dgm:prSet>
      <dgm:spPr/>
      <dgm:t>
        <a:bodyPr/>
        <a:lstStyle/>
        <a:p>
          <a:endParaRPr lang="zh-TW" altLang="en-US"/>
        </a:p>
      </dgm:t>
    </dgm:pt>
    <dgm:pt modelId="{0ACD54B1-E359-4665-9750-4D802EBEFC2C}" type="pres">
      <dgm:prSet presAssocID="{74294EE5-8A6D-4CDB-B188-7BB99CC2EB62}" presName="sibTrans" presStyleLbl="sibTrans2D1" presStyleIdx="0" presStyleCnt="3"/>
      <dgm:spPr/>
      <dgm:t>
        <a:bodyPr/>
        <a:lstStyle/>
        <a:p>
          <a:endParaRPr lang="zh-TW" altLang="en-US"/>
        </a:p>
      </dgm:t>
    </dgm:pt>
    <dgm:pt modelId="{09709DE0-6367-4083-BDCF-28CA61F8E246}" type="pres">
      <dgm:prSet presAssocID="{74294EE5-8A6D-4CDB-B188-7BB99CC2EB62}" presName="connectorText" presStyleLbl="sibTrans2D1" presStyleIdx="0" presStyleCnt="3"/>
      <dgm:spPr/>
      <dgm:t>
        <a:bodyPr/>
        <a:lstStyle/>
        <a:p>
          <a:endParaRPr lang="zh-TW" altLang="en-US"/>
        </a:p>
      </dgm:t>
    </dgm:pt>
    <dgm:pt modelId="{97C8D975-0B31-4C7E-A59C-E9FFB5D2AB1B}" type="pres">
      <dgm:prSet presAssocID="{57A15687-6C96-44E9-93A6-588A122AC329}" presName="node" presStyleLbl="node1" presStyleIdx="1" presStyleCnt="3">
        <dgm:presLayoutVars>
          <dgm:bulletEnabled val="1"/>
        </dgm:presLayoutVars>
      </dgm:prSet>
      <dgm:spPr/>
      <dgm:t>
        <a:bodyPr/>
        <a:lstStyle/>
        <a:p>
          <a:endParaRPr lang="zh-TW" altLang="en-US"/>
        </a:p>
      </dgm:t>
    </dgm:pt>
    <dgm:pt modelId="{71B29329-6C1A-49FC-81E4-A8A357A881E0}" type="pres">
      <dgm:prSet presAssocID="{02BEA21C-8A17-4E44-AFFE-22157D5BD77C}" presName="sibTrans" presStyleLbl="sibTrans2D1" presStyleIdx="1" presStyleCnt="3"/>
      <dgm:spPr/>
      <dgm:t>
        <a:bodyPr/>
        <a:lstStyle/>
        <a:p>
          <a:endParaRPr lang="zh-TW" altLang="en-US"/>
        </a:p>
      </dgm:t>
    </dgm:pt>
    <dgm:pt modelId="{C37BCF13-9BE1-42BF-84AF-E20FF161D578}" type="pres">
      <dgm:prSet presAssocID="{02BEA21C-8A17-4E44-AFFE-22157D5BD77C}" presName="connectorText" presStyleLbl="sibTrans2D1" presStyleIdx="1" presStyleCnt="3"/>
      <dgm:spPr/>
      <dgm:t>
        <a:bodyPr/>
        <a:lstStyle/>
        <a:p>
          <a:endParaRPr lang="zh-TW" altLang="en-US"/>
        </a:p>
      </dgm:t>
    </dgm:pt>
    <dgm:pt modelId="{DF3B0EC6-B8B3-45A4-9243-9EDEF3F8973C}" type="pres">
      <dgm:prSet presAssocID="{7B990ED3-A783-4A94-A220-6E1593555966}" presName="node" presStyleLbl="node1" presStyleIdx="2" presStyleCnt="3" custRadScaleRad="99798" custRadScaleInc="1232">
        <dgm:presLayoutVars>
          <dgm:bulletEnabled val="1"/>
        </dgm:presLayoutVars>
      </dgm:prSet>
      <dgm:spPr/>
      <dgm:t>
        <a:bodyPr/>
        <a:lstStyle/>
        <a:p>
          <a:endParaRPr lang="zh-TW" altLang="en-US"/>
        </a:p>
      </dgm:t>
    </dgm:pt>
    <dgm:pt modelId="{0E260E38-CD4C-477A-ABD1-A95B24A808F1}" type="pres">
      <dgm:prSet presAssocID="{2D2023BA-BAF9-4D38-93D6-891F48B1A5D2}" presName="sibTrans" presStyleLbl="sibTrans2D1" presStyleIdx="2" presStyleCnt="3"/>
      <dgm:spPr/>
      <dgm:t>
        <a:bodyPr/>
        <a:lstStyle/>
        <a:p>
          <a:endParaRPr lang="zh-TW" altLang="en-US"/>
        </a:p>
      </dgm:t>
    </dgm:pt>
    <dgm:pt modelId="{AE24DF5B-5462-4CD9-9EDD-08CB718DCA7D}" type="pres">
      <dgm:prSet presAssocID="{2D2023BA-BAF9-4D38-93D6-891F48B1A5D2}" presName="connectorText" presStyleLbl="sibTrans2D1" presStyleIdx="2" presStyleCnt="3"/>
      <dgm:spPr/>
      <dgm:t>
        <a:bodyPr/>
        <a:lstStyle/>
        <a:p>
          <a:endParaRPr lang="zh-TW" altLang="en-US"/>
        </a:p>
      </dgm:t>
    </dgm:pt>
  </dgm:ptLst>
  <dgm:cxnLst>
    <dgm:cxn modelId="{B49BB031-73C2-4F4C-997E-D9F9D7B07027}" srcId="{E0D624BF-57F9-4351-ABE4-445070B45F83}" destId="{7B990ED3-A783-4A94-A220-6E1593555966}" srcOrd="2" destOrd="0" parTransId="{99C5FB86-8263-44A4-B57D-B89BA7686EF8}" sibTransId="{2D2023BA-BAF9-4D38-93D6-891F48B1A5D2}"/>
    <dgm:cxn modelId="{5145839E-A25C-4070-9A3B-3158CDB171E2}" type="presOf" srcId="{57A15687-6C96-44E9-93A6-588A122AC329}" destId="{97C8D975-0B31-4C7E-A59C-E9FFB5D2AB1B}" srcOrd="0" destOrd="0" presId="urn:microsoft.com/office/officeart/2005/8/layout/cycle2"/>
    <dgm:cxn modelId="{77B9067D-1437-4F01-844C-A3C8C151CA57}" type="presOf" srcId="{6DCE6371-CB5A-4FF0-9398-D98B6044A5D3}" destId="{8E93EBA7-039F-4184-8F5B-A2C6BA471F77}" srcOrd="0" destOrd="0" presId="urn:microsoft.com/office/officeart/2005/8/layout/cycle2"/>
    <dgm:cxn modelId="{72678E57-8C42-4D7A-8AE2-0D15B404ADBA}" type="presOf" srcId="{2D2023BA-BAF9-4D38-93D6-891F48B1A5D2}" destId="{0E260E38-CD4C-477A-ABD1-A95B24A808F1}" srcOrd="0" destOrd="0" presId="urn:microsoft.com/office/officeart/2005/8/layout/cycle2"/>
    <dgm:cxn modelId="{F65C79B5-4EB2-4739-A33C-877F85E1631A}" type="presOf" srcId="{74294EE5-8A6D-4CDB-B188-7BB99CC2EB62}" destId="{09709DE0-6367-4083-BDCF-28CA61F8E246}" srcOrd="1" destOrd="0" presId="urn:microsoft.com/office/officeart/2005/8/layout/cycle2"/>
    <dgm:cxn modelId="{16C715B9-5294-4BE1-A037-CC5DB3CB556F}" type="presOf" srcId="{02BEA21C-8A17-4E44-AFFE-22157D5BD77C}" destId="{71B29329-6C1A-49FC-81E4-A8A357A881E0}" srcOrd="0" destOrd="0" presId="urn:microsoft.com/office/officeart/2005/8/layout/cycle2"/>
    <dgm:cxn modelId="{CF0C8D4E-F66E-4074-88C7-083D68F22B67}" type="presOf" srcId="{2D2023BA-BAF9-4D38-93D6-891F48B1A5D2}" destId="{AE24DF5B-5462-4CD9-9EDD-08CB718DCA7D}" srcOrd="1" destOrd="0" presId="urn:microsoft.com/office/officeart/2005/8/layout/cycle2"/>
    <dgm:cxn modelId="{FB2318A2-A6D3-4B49-A2AC-AD6727EA5014}" type="presOf" srcId="{74294EE5-8A6D-4CDB-B188-7BB99CC2EB62}" destId="{0ACD54B1-E359-4665-9750-4D802EBEFC2C}" srcOrd="0" destOrd="0" presId="urn:microsoft.com/office/officeart/2005/8/layout/cycle2"/>
    <dgm:cxn modelId="{2B4FB652-03E8-4AA4-A78D-5C42ABD82B67}" type="presOf" srcId="{7B990ED3-A783-4A94-A220-6E1593555966}" destId="{DF3B0EC6-B8B3-45A4-9243-9EDEF3F8973C}" srcOrd="0" destOrd="0" presId="urn:microsoft.com/office/officeart/2005/8/layout/cycle2"/>
    <dgm:cxn modelId="{3E704646-8C4C-4AEA-A661-4B669273CA74}" type="presOf" srcId="{E0D624BF-57F9-4351-ABE4-445070B45F83}" destId="{AF6C5F21-23F7-4899-9C67-6B7E14873A9E}" srcOrd="0" destOrd="0" presId="urn:microsoft.com/office/officeart/2005/8/layout/cycle2"/>
    <dgm:cxn modelId="{A408869A-E67C-4632-845E-B9D50128CD9A}" srcId="{E0D624BF-57F9-4351-ABE4-445070B45F83}" destId="{57A15687-6C96-44E9-93A6-588A122AC329}" srcOrd="1" destOrd="0" parTransId="{ACE37371-E167-4AAE-B5D9-D3A53410A748}" sibTransId="{02BEA21C-8A17-4E44-AFFE-22157D5BD77C}"/>
    <dgm:cxn modelId="{27D4BB12-AE34-4F6A-952B-FD77C268014E}" srcId="{E0D624BF-57F9-4351-ABE4-445070B45F83}" destId="{6DCE6371-CB5A-4FF0-9398-D98B6044A5D3}" srcOrd="0" destOrd="0" parTransId="{29FD2B87-0A87-464A-90BD-25DA4B557F25}" sibTransId="{74294EE5-8A6D-4CDB-B188-7BB99CC2EB62}"/>
    <dgm:cxn modelId="{91718C4B-31A2-4B5C-B956-BF859A55990A}" type="presOf" srcId="{02BEA21C-8A17-4E44-AFFE-22157D5BD77C}" destId="{C37BCF13-9BE1-42BF-84AF-E20FF161D578}" srcOrd="1" destOrd="0" presId="urn:microsoft.com/office/officeart/2005/8/layout/cycle2"/>
    <dgm:cxn modelId="{E3698037-A222-4BB9-A548-E25509E61F76}" type="presParOf" srcId="{AF6C5F21-23F7-4899-9C67-6B7E14873A9E}" destId="{8E93EBA7-039F-4184-8F5B-A2C6BA471F77}" srcOrd="0" destOrd="0" presId="urn:microsoft.com/office/officeart/2005/8/layout/cycle2"/>
    <dgm:cxn modelId="{ADA81EBC-49D2-4FA0-AFA4-31344D049249}" type="presParOf" srcId="{AF6C5F21-23F7-4899-9C67-6B7E14873A9E}" destId="{0ACD54B1-E359-4665-9750-4D802EBEFC2C}" srcOrd="1" destOrd="0" presId="urn:microsoft.com/office/officeart/2005/8/layout/cycle2"/>
    <dgm:cxn modelId="{C6A2C546-F939-41FA-B9E2-5D9512AC79A3}" type="presParOf" srcId="{0ACD54B1-E359-4665-9750-4D802EBEFC2C}" destId="{09709DE0-6367-4083-BDCF-28CA61F8E246}" srcOrd="0" destOrd="0" presId="urn:microsoft.com/office/officeart/2005/8/layout/cycle2"/>
    <dgm:cxn modelId="{A106EB3B-23E4-4340-8704-B5688CCE891C}" type="presParOf" srcId="{AF6C5F21-23F7-4899-9C67-6B7E14873A9E}" destId="{97C8D975-0B31-4C7E-A59C-E9FFB5D2AB1B}" srcOrd="2" destOrd="0" presId="urn:microsoft.com/office/officeart/2005/8/layout/cycle2"/>
    <dgm:cxn modelId="{5F4DA25A-1850-43D8-8F11-16471D8438C7}" type="presParOf" srcId="{AF6C5F21-23F7-4899-9C67-6B7E14873A9E}" destId="{71B29329-6C1A-49FC-81E4-A8A357A881E0}" srcOrd="3" destOrd="0" presId="urn:microsoft.com/office/officeart/2005/8/layout/cycle2"/>
    <dgm:cxn modelId="{60E75A8A-1C71-49A5-92A2-6C5D73499CE5}" type="presParOf" srcId="{71B29329-6C1A-49FC-81E4-A8A357A881E0}" destId="{C37BCF13-9BE1-42BF-84AF-E20FF161D578}" srcOrd="0" destOrd="0" presId="urn:microsoft.com/office/officeart/2005/8/layout/cycle2"/>
    <dgm:cxn modelId="{D283BB5F-BC9C-4C16-819B-B27A2E50A4DE}" type="presParOf" srcId="{AF6C5F21-23F7-4899-9C67-6B7E14873A9E}" destId="{DF3B0EC6-B8B3-45A4-9243-9EDEF3F8973C}" srcOrd="4" destOrd="0" presId="urn:microsoft.com/office/officeart/2005/8/layout/cycle2"/>
    <dgm:cxn modelId="{B83AB345-9152-4D93-889E-402041524897}" type="presParOf" srcId="{AF6C5F21-23F7-4899-9C67-6B7E14873A9E}" destId="{0E260E38-CD4C-477A-ABD1-A95B24A808F1}" srcOrd="5" destOrd="0" presId="urn:microsoft.com/office/officeart/2005/8/layout/cycle2"/>
    <dgm:cxn modelId="{19B91B66-AC23-4DDC-90B8-6ABBD53934C3}" type="presParOf" srcId="{0E260E38-CD4C-477A-ABD1-A95B24A808F1}" destId="{AE24DF5B-5462-4CD9-9EDD-08CB718DCA7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5F94E-36B7-4475-B746-C7E7D42E0393}"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zh-TW" altLang="en-US"/>
        </a:p>
      </dgm:t>
    </dgm:pt>
    <dgm:pt modelId="{EBEB8AD1-31C6-43EA-99A7-7A4055A0726D}">
      <dgm:prSet phldrT="[文字]"/>
      <dgm:spPr/>
      <dgm:t>
        <a:bodyPr/>
        <a:lstStyle/>
        <a:p>
          <a:r>
            <a:rPr lang="en-US" altLang="zh-TW" dirty="0" smtClean="0">
              <a:latin typeface="微軟正黑體" pitchFamily="34" charset="-120"/>
              <a:ea typeface="微軟正黑體" pitchFamily="34" charset="-120"/>
            </a:rPr>
            <a:t>4-12</a:t>
          </a:r>
          <a:r>
            <a:rPr lang="zh-TW" altLang="en-US" dirty="0" smtClean="0">
              <a:latin typeface="微軟正黑體" pitchFamily="34" charset="-120"/>
              <a:ea typeface="微軟正黑體" pitchFamily="34" charset="-120"/>
            </a:rPr>
            <a:t>歲</a:t>
          </a:r>
          <a:endParaRPr lang="zh-TW" altLang="en-US" dirty="0">
            <a:latin typeface="微軟正黑體" pitchFamily="34" charset="-120"/>
            <a:ea typeface="微軟正黑體" pitchFamily="34" charset="-120"/>
          </a:endParaRPr>
        </a:p>
      </dgm:t>
    </dgm:pt>
    <dgm:pt modelId="{39193D47-383C-44AD-A18F-3922DADEEA61}" type="parTrans" cxnId="{D6A07259-4244-4AF5-9801-EF3CA18D2F06}">
      <dgm:prSet/>
      <dgm:spPr/>
      <dgm:t>
        <a:bodyPr/>
        <a:lstStyle/>
        <a:p>
          <a:endParaRPr lang="zh-TW" altLang="en-US">
            <a:latin typeface="微軟正黑體" pitchFamily="34" charset="-120"/>
            <a:ea typeface="微軟正黑體" pitchFamily="34" charset="-120"/>
          </a:endParaRPr>
        </a:p>
      </dgm:t>
    </dgm:pt>
    <dgm:pt modelId="{89DE4280-AB44-4F88-9A93-C3571C6EFB30}" type="sibTrans" cxnId="{D6A07259-4244-4AF5-9801-EF3CA18D2F06}">
      <dgm:prSet/>
      <dgm:spPr/>
      <dgm:t>
        <a:bodyPr/>
        <a:lstStyle/>
        <a:p>
          <a:endParaRPr lang="zh-TW" altLang="en-US">
            <a:latin typeface="微軟正黑體" pitchFamily="34" charset="-120"/>
            <a:ea typeface="微軟正黑體" pitchFamily="34" charset="-120"/>
          </a:endParaRPr>
        </a:p>
      </dgm:t>
    </dgm:pt>
    <dgm:pt modelId="{CE5C8D04-42D0-4120-998F-4674D493F66E}">
      <dgm:prSet phldrT="[文字]"/>
      <dgm:spPr/>
      <dgm:t>
        <a:bodyPr/>
        <a:lstStyle/>
        <a:p>
          <a:r>
            <a:rPr lang="en-US" altLang="zh-TW" dirty="0" smtClean="0">
              <a:latin typeface="微軟正黑體" pitchFamily="34" charset="-120"/>
              <a:ea typeface="微軟正黑體" pitchFamily="34" charset="-120"/>
            </a:rPr>
            <a:t>13-14</a:t>
          </a:r>
          <a:r>
            <a:rPr lang="zh-TW" altLang="en-US" dirty="0" smtClean="0">
              <a:latin typeface="微軟正黑體" pitchFamily="34" charset="-120"/>
              <a:ea typeface="微軟正黑體" pitchFamily="34" charset="-120"/>
            </a:rPr>
            <a:t>歲</a:t>
          </a:r>
          <a:endParaRPr lang="zh-TW" altLang="en-US" dirty="0">
            <a:latin typeface="微軟正黑體" pitchFamily="34" charset="-120"/>
            <a:ea typeface="微軟正黑體" pitchFamily="34" charset="-120"/>
          </a:endParaRPr>
        </a:p>
      </dgm:t>
    </dgm:pt>
    <dgm:pt modelId="{02AE2966-C9D9-44E5-A947-FC21AA013025}" type="parTrans" cxnId="{6F5721FC-FA80-4F01-A5B8-C6ED90C19965}">
      <dgm:prSet/>
      <dgm:spPr/>
      <dgm:t>
        <a:bodyPr/>
        <a:lstStyle/>
        <a:p>
          <a:endParaRPr lang="zh-TW" altLang="en-US">
            <a:latin typeface="微軟正黑體" pitchFamily="34" charset="-120"/>
            <a:ea typeface="微軟正黑體" pitchFamily="34" charset="-120"/>
          </a:endParaRPr>
        </a:p>
      </dgm:t>
    </dgm:pt>
    <dgm:pt modelId="{7725B83A-505B-41E4-BCD6-6D79585D7A8B}" type="sibTrans" cxnId="{6F5721FC-FA80-4F01-A5B8-C6ED90C19965}">
      <dgm:prSet/>
      <dgm:spPr/>
      <dgm:t>
        <a:bodyPr/>
        <a:lstStyle/>
        <a:p>
          <a:endParaRPr lang="zh-TW" altLang="en-US">
            <a:latin typeface="微軟正黑體" pitchFamily="34" charset="-120"/>
            <a:ea typeface="微軟正黑體" pitchFamily="34" charset="-120"/>
          </a:endParaRPr>
        </a:p>
      </dgm:t>
    </dgm:pt>
    <dgm:pt modelId="{AFE69A09-C8E7-4EE5-A79E-C2F5E92D98FA}">
      <dgm:prSet custT="1"/>
      <dgm:spPr/>
      <dgm:t>
        <a:bodyPr anchor="b"/>
        <a:lstStyle/>
        <a:p>
          <a:pPr marL="0">
            <a:lnSpc>
              <a:spcPct val="50000"/>
            </a:lnSpc>
            <a:spcAft>
              <a:spcPct val="15000"/>
            </a:spcAft>
          </a:pPr>
          <a:r>
            <a:rPr lang="zh-TW" altLang="en-US" sz="2000" dirty="0" smtClean="0">
              <a:latin typeface="微軟正黑體" pitchFamily="34" charset="-120"/>
              <a:ea typeface="微軟正黑體" pitchFamily="34" charset="-120"/>
            </a:rPr>
            <a:t>幻想期與興趣期</a:t>
          </a:r>
        </a:p>
      </dgm:t>
    </dgm:pt>
    <dgm:pt modelId="{88288521-9E0E-42F8-BF7D-ABE8F9D2DDEB}" type="parTrans" cxnId="{1D91669A-5F57-409B-8816-6E38AA8FE28C}">
      <dgm:prSet/>
      <dgm:spPr/>
      <dgm:t>
        <a:bodyPr/>
        <a:lstStyle/>
        <a:p>
          <a:endParaRPr lang="zh-TW" altLang="en-US">
            <a:latin typeface="微軟正黑體" pitchFamily="34" charset="-120"/>
            <a:ea typeface="微軟正黑體" pitchFamily="34" charset="-120"/>
          </a:endParaRPr>
        </a:p>
      </dgm:t>
    </dgm:pt>
    <dgm:pt modelId="{67421B92-B8E6-4B7B-A39D-DF6D439EFFBA}" type="sibTrans" cxnId="{1D91669A-5F57-409B-8816-6E38AA8FE28C}">
      <dgm:prSet/>
      <dgm:spPr/>
      <dgm:t>
        <a:bodyPr/>
        <a:lstStyle/>
        <a:p>
          <a:endParaRPr lang="zh-TW" altLang="en-US">
            <a:latin typeface="微軟正黑體" pitchFamily="34" charset="-120"/>
            <a:ea typeface="微軟正黑體" pitchFamily="34" charset="-120"/>
          </a:endParaRPr>
        </a:p>
      </dgm:t>
    </dgm:pt>
    <dgm:pt modelId="{E1879A50-32B9-4406-B648-5A90183AD2D9}">
      <dgm:prSet custT="1"/>
      <dgm:spPr/>
      <dgm:t>
        <a:bodyPr anchor="b"/>
        <a:lstStyle/>
        <a:p>
          <a:pPr marL="0">
            <a:lnSpc>
              <a:spcPct val="50000"/>
            </a:lnSpc>
            <a:spcAft>
              <a:spcPts val="0"/>
            </a:spcAft>
          </a:pPr>
          <a:r>
            <a:rPr lang="zh-TW" altLang="en-US" sz="2000" dirty="0" smtClean="0">
              <a:latin typeface="微軟正黑體" pitchFamily="34" charset="-120"/>
              <a:ea typeface="微軟正黑體" pitchFamily="34" charset="-120"/>
            </a:rPr>
            <a:t>角色扮演探索經驗</a:t>
          </a:r>
        </a:p>
      </dgm:t>
    </dgm:pt>
    <dgm:pt modelId="{5DA0036F-28F8-4BBB-BA2C-080C156DBBD7}" type="parTrans" cxnId="{0BCB8F61-C7B3-4368-BECA-72ADF5D42176}">
      <dgm:prSet/>
      <dgm:spPr/>
      <dgm:t>
        <a:bodyPr/>
        <a:lstStyle/>
        <a:p>
          <a:endParaRPr lang="zh-TW" altLang="en-US">
            <a:latin typeface="微軟正黑體" pitchFamily="34" charset="-120"/>
            <a:ea typeface="微軟正黑體" pitchFamily="34" charset="-120"/>
          </a:endParaRPr>
        </a:p>
      </dgm:t>
    </dgm:pt>
    <dgm:pt modelId="{834E5086-30F6-4C4F-8229-CD2AFF5C2FE7}" type="sibTrans" cxnId="{0BCB8F61-C7B3-4368-BECA-72ADF5D42176}">
      <dgm:prSet/>
      <dgm:spPr/>
      <dgm:t>
        <a:bodyPr/>
        <a:lstStyle/>
        <a:p>
          <a:endParaRPr lang="zh-TW" altLang="en-US">
            <a:latin typeface="微軟正黑體" pitchFamily="34" charset="-120"/>
            <a:ea typeface="微軟正黑體" pitchFamily="34" charset="-120"/>
          </a:endParaRPr>
        </a:p>
      </dgm:t>
    </dgm:pt>
    <dgm:pt modelId="{CA59771E-AE41-4E8E-8DE5-CCBA564241D0}">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能力期</a:t>
          </a:r>
        </a:p>
      </dgm:t>
    </dgm:pt>
    <dgm:pt modelId="{DA41E348-2156-48B8-9254-EA464DE3253C}" type="parTrans" cxnId="{DE4FBBDC-B8E0-4016-B818-853839055A8D}">
      <dgm:prSet/>
      <dgm:spPr/>
      <dgm:t>
        <a:bodyPr/>
        <a:lstStyle/>
        <a:p>
          <a:endParaRPr lang="zh-TW" altLang="en-US">
            <a:latin typeface="微軟正黑體" pitchFamily="34" charset="-120"/>
            <a:ea typeface="微軟正黑體" pitchFamily="34" charset="-120"/>
          </a:endParaRPr>
        </a:p>
      </dgm:t>
    </dgm:pt>
    <dgm:pt modelId="{3201371D-F8E0-4A33-B988-D730117D2AAF}" type="sibTrans" cxnId="{DE4FBBDC-B8E0-4016-B818-853839055A8D}">
      <dgm:prSet/>
      <dgm:spPr/>
      <dgm:t>
        <a:bodyPr/>
        <a:lstStyle/>
        <a:p>
          <a:endParaRPr lang="zh-TW" altLang="en-US">
            <a:latin typeface="微軟正黑體" pitchFamily="34" charset="-120"/>
            <a:ea typeface="微軟正黑體" pitchFamily="34" charset="-120"/>
          </a:endParaRPr>
        </a:p>
      </dgm:t>
    </dgm:pt>
    <dgm:pt modelId="{BDE749C9-9ED0-4812-9BBF-7FAA2988C3EC}">
      <dgm:prSet/>
      <dgm:spPr/>
      <dgm:t>
        <a:bodyPr/>
        <a:lstStyle/>
        <a:p>
          <a:r>
            <a:rPr lang="en-US" altLang="zh-TW" dirty="0" smtClean="0">
              <a:latin typeface="微軟正黑體" pitchFamily="34" charset="-120"/>
              <a:ea typeface="微軟正黑體" pitchFamily="34" charset="-120"/>
            </a:rPr>
            <a:t>15-17</a:t>
          </a:r>
          <a:r>
            <a:rPr lang="zh-TW" altLang="en-US" dirty="0" smtClean="0">
              <a:latin typeface="微軟正黑體" pitchFamily="34" charset="-120"/>
              <a:ea typeface="微軟正黑體" pitchFamily="34" charset="-120"/>
            </a:rPr>
            <a:t>歲</a:t>
          </a:r>
          <a:endParaRPr lang="zh-TW" altLang="en-US" dirty="0">
            <a:latin typeface="微軟正黑體" pitchFamily="34" charset="-120"/>
            <a:ea typeface="微軟正黑體" pitchFamily="34" charset="-120"/>
          </a:endParaRPr>
        </a:p>
      </dgm:t>
    </dgm:pt>
    <dgm:pt modelId="{458FCC94-8F9F-4F28-8D65-94CC70C9A02D}" type="parTrans" cxnId="{DE276005-B774-48EC-A73F-F2CB71557910}">
      <dgm:prSet/>
      <dgm:spPr/>
      <dgm:t>
        <a:bodyPr/>
        <a:lstStyle/>
        <a:p>
          <a:endParaRPr lang="zh-TW" altLang="en-US">
            <a:latin typeface="微軟正黑體" pitchFamily="34" charset="-120"/>
            <a:ea typeface="微軟正黑體" pitchFamily="34" charset="-120"/>
          </a:endParaRPr>
        </a:p>
      </dgm:t>
    </dgm:pt>
    <dgm:pt modelId="{CA8D2C2F-3198-414E-98B4-0399C7CE8DE0}" type="sibTrans" cxnId="{DE276005-B774-48EC-A73F-F2CB71557910}">
      <dgm:prSet/>
      <dgm:spPr/>
      <dgm:t>
        <a:bodyPr/>
        <a:lstStyle/>
        <a:p>
          <a:endParaRPr lang="zh-TW" altLang="en-US">
            <a:latin typeface="微軟正黑體" pitchFamily="34" charset="-120"/>
            <a:ea typeface="微軟正黑體" pitchFamily="34" charset="-120"/>
          </a:endParaRPr>
        </a:p>
      </dgm:t>
    </dgm:pt>
    <dgm:pt modelId="{38CF3FBC-7A2E-4174-A165-361A15709661}">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能力興趣交會</a:t>
          </a:r>
        </a:p>
      </dgm:t>
    </dgm:pt>
    <dgm:pt modelId="{A478ABA5-AB42-42B5-8892-0CF4C2DFCC21}" type="parTrans" cxnId="{3D572F36-F4DD-43A6-B315-DF18E798E071}">
      <dgm:prSet/>
      <dgm:spPr/>
      <dgm:t>
        <a:bodyPr/>
        <a:lstStyle/>
        <a:p>
          <a:endParaRPr lang="zh-TW" altLang="en-US">
            <a:latin typeface="微軟正黑體" pitchFamily="34" charset="-120"/>
            <a:ea typeface="微軟正黑體" pitchFamily="34" charset="-120"/>
          </a:endParaRPr>
        </a:p>
      </dgm:t>
    </dgm:pt>
    <dgm:pt modelId="{04D0ABB9-6CD3-4802-A2EB-09ED6C01FB9E}" type="sibTrans" cxnId="{3D572F36-F4DD-43A6-B315-DF18E798E071}">
      <dgm:prSet/>
      <dgm:spPr/>
      <dgm:t>
        <a:bodyPr/>
        <a:lstStyle/>
        <a:p>
          <a:endParaRPr lang="zh-TW" altLang="en-US">
            <a:latin typeface="微軟正黑體" pitchFamily="34" charset="-120"/>
            <a:ea typeface="微軟正黑體" pitchFamily="34" charset="-120"/>
          </a:endParaRPr>
        </a:p>
      </dgm:t>
    </dgm:pt>
    <dgm:pt modelId="{74AD3AEF-8777-4B9E-8428-C88849D0001B}">
      <dgm:prSet/>
      <dgm:spPr/>
      <dgm:t>
        <a:bodyPr/>
        <a:lstStyle/>
        <a:p>
          <a:r>
            <a:rPr lang="en-US" altLang="zh-TW" dirty="0" smtClean="0">
              <a:latin typeface="微軟正黑體" pitchFamily="34" charset="-120"/>
              <a:ea typeface="微軟正黑體" pitchFamily="34" charset="-120"/>
            </a:rPr>
            <a:t>18-21</a:t>
          </a:r>
          <a:r>
            <a:rPr lang="zh-TW" altLang="en-US" dirty="0" smtClean="0">
              <a:latin typeface="微軟正黑體" pitchFamily="34" charset="-120"/>
              <a:ea typeface="微軟正黑體" pitchFamily="34" charset="-120"/>
            </a:rPr>
            <a:t>歲</a:t>
          </a:r>
          <a:endParaRPr lang="zh-TW" altLang="en-US" dirty="0">
            <a:latin typeface="微軟正黑體" pitchFamily="34" charset="-120"/>
            <a:ea typeface="微軟正黑體" pitchFamily="34" charset="-120"/>
          </a:endParaRPr>
        </a:p>
      </dgm:t>
    </dgm:pt>
    <dgm:pt modelId="{373F78CA-4F03-4D2B-8A06-78A05A405725}" type="parTrans" cxnId="{794748F2-7110-44A2-83B2-AE2B3A5547F0}">
      <dgm:prSet/>
      <dgm:spPr/>
      <dgm:t>
        <a:bodyPr/>
        <a:lstStyle/>
        <a:p>
          <a:endParaRPr lang="zh-TW" altLang="en-US">
            <a:latin typeface="微軟正黑體" pitchFamily="34" charset="-120"/>
            <a:ea typeface="微軟正黑體" pitchFamily="34" charset="-120"/>
          </a:endParaRPr>
        </a:p>
      </dgm:t>
    </dgm:pt>
    <dgm:pt modelId="{54011A39-466A-4258-BCE9-2C78CA6E06F0}" type="sibTrans" cxnId="{794748F2-7110-44A2-83B2-AE2B3A5547F0}">
      <dgm:prSet/>
      <dgm:spPr/>
      <dgm:t>
        <a:bodyPr/>
        <a:lstStyle/>
        <a:p>
          <a:endParaRPr lang="zh-TW" altLang="en-US">
            <a:latin typeface="微軟正黑體" pitchFamily="34" charset="-120"/>
            <a:ea typeface="微軟正黑體" pitchFamily="34" charset="-120"/>
          </a:endParaRPr>
        </a:p>
      </dgm:t>
    </dgm:pt>
    <dgm:pt modelId="{944D043B-A8DA-4010-A9A6-085899C46A0C}">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重視選擇過程</a:t>
          </a:r>
        </a:p>
      </dgm:t>
    </dgm:pt>
    <dgm:pt modelId="{58F90C0B-2916-4C1E-8265-2F8B12EC7762}" type="parTrans" cxnId="{5F5E0700-6728-4DB1-AB00-BEDC1CDB83BE}">
      <dgm:prSet/>
      <dgm:spPr/>
      <dgm:t>
        <a:bodyPr/>
        <a:lstStyle/>
        <a:p>
          <a:endParaRPr lang="zh-TW" altLang="en-US">
            <a:latin typeface="微軟正黑體" pitchFamily="34" charset="-120"/>
            <a:ea typeface="微軟正黑體" pitchFamily="34" charset="-120"/>
          </a:endParaRPr>
        </a:p>
      </dgm:t>
    </dgm:pt>
    <dgm:pt modelId="{AC7E6000-AC08-45BA-85D7-6622EAC8C104}" type="sibTrans" cxnId="{5F5E0700-6728-4DB1-AB00-BEDC1CDB83BE}">
      <dgm:prSet/>
      <dgm:spPr/>
      <dgm:t>
        <a:bodyPr/>
        <a:lstStyle/>
        <a:p>
          <a:endParaRPr lang="zh-TW" altLang="en-US">
            <a:latin typeface="微軟正黑體" pitchFamily="34" charset="-120"/>
            <a:ea typeface="微軟正黑體" pitchFamily="34" charset="-120"/>
          </a:endParaRPr>
        </a:p>
      </dgm:t>
    </dgm:pt>
    <dgm:pt modelId="{FFE55C94-80FD-4EE6-BBCF-6071E32DED11}">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允許調整彈性</a:t>
          </a:r>
        </a:p>
      </dgm:t>
    </dgm:pt>
    <dgm:pt modelId="{3B1EA4D9-043A-407B-BD1C-424B1940F306}" type="parTrans" cxnId="{8790340A-0226-4657-AC28-F7F87A721C9C}">
      <dgm:prSet/>
      <dgm:spPr/>
      <dgm:t>
        <a:bodyPr/>
        <a:lstStyle/>
        <a:p>
          <a:endParaRPr lang="zh-TW" altLang="en-US">
            <a:latin typeface="微軟正黑體" pitchFamily="34" charset="-120"/>
            <a:ea typeface="微軟正黑體" pitchFamily="34" charset="-120"/>
          </a:endParaRPr>
        </a:p>
      </dgm:t>
    </dgm:pt>
    <dgm:pt modelId="{731E179D-4535-4B94-97C5-7205850D3B45}" type="sibTrans" cxnId="{8790340A-0226-4657-AC28-F7F87A721C9C}">
      <dgm:prSet/>
      <dgm:spPr/>
      <dgm:t>
        <a:bodyPr/>
        <a:lstStyle/>
        <a:p>
          <a:endParaRPr lang="zh-TW" altLang="en-US">
            <a:latin typeface="微軟正黑體" pitchFamily="34" charset="-120"/>
            <a:ea typeface="微軟正黑體" pitchFamily="34" charset="-120"/>
          </a:endParaRPr>
        </a:p>
      </dgm:t>
    </dgm:pt>
    <dgm:pt modelId="{EBE15CDC-4CC1-4659-B873-13ECB89A69AC}">
      <dgm:prSet/>
      <dgm:spPr/>
      <dgm:t>
        <a:bodyPr/>
        <a:lstStyle/>
        <a:p>
          <a:r>
            <a:rPr lang="en-US" altLang="zh-TW" dirty="0" smtClean="0">
              <a:latin typeface="微軟正黑體" pitchFamily="34" charset="-120"/>
              <a:ea typeface="微軟正黑體" pitchFamily="34" charset="-120"/>
            </a:rPr>
            <a:t>22-24</a:t>
          </a:r>
          <a:r>
            <a:rPr lang="zh-TW" altLang="en-US" dirty="0" smtClean="0">
              <a:latin typeface="微軟正黑體" pitchFamily="34" charset="-120"/>
              <a:ea typeface="微軟正黑體" pitchFamily="34" charset="-120"/>
            </a:rPr>
            <a:t>歲</a:t>
          </a:r>
          <a:endParaRPr lang="zh-TW" altLang="en-US" dirty="0">
            <a:latin typeface="微軟正黑體" pitchFamily="34" charset="-120"/>
            <a:ea typeface="微軟正黑體" pitchFamily="34" charset="-120"/>
          </a:endParaRPr>
        </a:p>
      </dgm:t>
    </dgm:pt>
    <dgm:pt modelId="{91B26F87-CE40-4315-81CE-F2E4C72C103D}" type="parTrans" cxnId="{C6C1372C-0041-4A92-9517-C2E4485EAECA}">
      <dgm:prSet/>
      <dgm:spPr/>
      <dgm:t>
        <a:bodyPr/>
        <a:lstStyle/>
        <a:p>
          <a:endParaRPr lang="zh-TW" altLang="en-US">
            <a:latin typeface="微軟正黑體" pitchFamily="34" charset="-120"/>
            <a:ea typeface="微軟正黑體" pitchFamily="34" charset="-120"/>
          </a:endParaRPr>
        </a:p>
      </dgm:t>
    </dgm:pt>
    <dgm:pt modelId="{AC7078A7-DE62-406A-99A8-BA6ECA451373}" type="sibTrans" cxnId="{C6C1372C-0041-4A92-9517-C2E4485EAECA}">
      <dgm:prSet/>
      <dgm:spPr/>
      <dgm:t>
        <a:bodyPr/>
        <a:lstStyle/>
        <a:p>
          <a:endParaRPr lang="zh-TW" altLang="en-US">
            <a:latin typeface="微軟正黑體" pitchFamily="34" charset="-120"/>
            <a:ea typeface="微軟正黑體" pitchFamily="34" charset="-120"/>
          </a:endParaRPr>
        </a:p>
      </dgm:t>
    </dgm:pt>
    <dgm:pt modelId="{3873730C-C104-44F7-9136-8A6500AE7780}">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釐清工作適應問題</a:t>
          </a:r>
        </a:p>
      </dgm:t>
    </dgm:pt>
    <dgm:pt modelId="{3EF6A603-4CE9-46F5-925D-2C9625EBAC47}" type="parTrans" cxnId="{E86115CE-659B-490E-BEF0-204EB811BFF1}">
      <dgm:prSet/>
      <dgm:spPr/>
      <dgm:t>
        <a:bodyPr/>
        <a:lstStyle/>
        <a:p>
          <a:endParaRPr lang="zh-TW" altLang="en-US">
            <a:latin typeface="微軟正黑體" pitchFamily="34" charset="-120"/>
            <a:ea typeface="微軟正黑體" pitchFamily="34" charset="-120"/>
          </a:endParaRPr>
        </a:p>
      </dgm:t>
    </dgm:pt>
    <dgm:pt modelId="{4B86E8A4-0BE9-4D3A-9863-8C803B6DD505}" type="sibTrans" cxnId="{E86115CE-659B-490E-BEF0-204EB811BFF1}">
      <dgm:prSet/>
      <dgm:spPr/>
      <dgm:t>
        <a:bodyPr/>
        <a:lstStyle/>
        <a:p>
          <a:endParaRPr lang="zh-TW" altLang="en-US">
            <a:latin typeface="微軟正黑體" pitchFamily="34" charset="-120"/>
            <a:ea typeface="微軟正黑體" pitchFamily="34" charset="-120"/>
          </a:endParaRPr>
        </a:p>
      </dgm:t>
    </dgm:pt>
    <dgm:pt modelId="{79BD2B28-9B30-471C-926F-D6F3EAFCA50A}">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嘗試期</a:t>
          </a:r>
        </a:p>
      </dgm:t>
    </dgm:pt>
    <dgm:pt modelId="{D9C0BD8A-048F-4787-86C0-D4BDDFB05965}" type="parTrans" cxnId="{BCED8519-A9A9-423D-A9ED-E32A2798EA25}">
      <dgm:prSet/>
      <dgm:spPr/>
      <dgm:t>
        <a:bodyPr/>
        <a:lstStyle/>
        <a:p>
          <a:endParaRPr lang="zh-TW" altLang="en-US">
            <a:latin typeface="微軟正黑體" pitchFamily="34" charset="-120"/>
            <a:ea typeface="微軟正黑體" pitchFamily="34" charset="-120"/>
          </a:endParaRPr>
        </a:p>
      </dgm:t>
    </dgm:pt>
    <dgm:pt modelId="{58CD19CB-E47D-4AC4-B169-F9C9E5F8021A}" type="sibTrans" cxnId="{BCED8519-A9A9-423D-A9ED-E32A2798EA25}">
      <dgm:prSet/>
      <dgm:spPr/>
      <dgm:t>
        <a:bodyPr/>
        <a:lstStyle/>
        <a:p>
          <a:endParaRPr lang="zh-TW" altLang="en-US">
            <a:latin typeface="微軟正黑體" pitchFamily="34" charset="-120"/>
            <a:ea typeface="微軟正黑體" pitchFamily="34" charset="-120"/>
          </a:endParaRPr>
        </a:p>
      </dgm:t>
    </dgm:pt>
    <dgm:pt modelId="{04960002-28B7-40E1-BFB2-1FA732374C3A}">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過渡期</a:t>
          </a:r>
        </a:p>
      </dgm:t>
    </dgm:pt>
    <dgm:pt modelId="{676D5EE7-6975-4851-B0DD-01BA7C880481}" type="parTrans" cxnId="{C874EF96-42E1-4040-9D8D-0E4F3C74532D}">
      <dgm:prSet/>
      <dgm:spPr/>
      <dgm:t>
        <a:bodyPr/>
        <a:lstStyle/>
        <a:p>
          <a:endParaRPr lang="zh-TW" altLang="en-US">
            <a:latin typeface="微軟正黑體" pitchFamily="34" charset="-120"/>
            <a:ea typeface="微軟正黑體" pitchFamily="34" charset="-120"/>
          </a:endParaRPr>
        </a:p>
      </dgm:t>
    </dgm:pt>
    <dgm:pt modelId="{CED92E06-6ACA-434D-979D-870954AF200C}" type="sibTrans" cxnId="{C874EF96-42E1-4040-9D8D-0E4F3C74532D}">
      <dgm:prSet/>
      <dgm:spPr/>
      <dgm:t>
        <a:bodyPr/>
        <a:lstStyle/>
        <a:p>
          <a:endParaRPr lang="zh-TW" altLang="en-US">
            <a:latin typeface="微軟正黑體" pitchFamily="34" charset="-120"/>
            <a:ea typeface="微軟正黑體" pitchFamily="34" charset="-120"/>
          </a:endParaRPr>
        </a:p>
      </dgm:t>
    </dgm:pt>
    <dgm:pt modelId="{F0C9F756-C6F8-4FEB-A651-4011F4F14916}">
      <dgm:prSet custT="1"/>
      <dgm:spPr/>
      <dgm:t>
        <a:bodyPr anchor="ctr"/>
        <a:lstStyle/>
        <a:p>
          <a:pPr>
            <a:lnSpc>
              <a:spcPct val="70000"/>
            </a:lnSpc>
            <a:spcAft>
              <a:spcPts val="0"/>
            </a:spcAft>
          </a:pPr>
          <a:r>
            <a:rPr lang="zh-TW" altLang="en-US" sz="2000" dirty="0" smtClean="0">
              <a:latin typeface="微軟正黑體" pitchFamily="34" charset="-120"/>
              <a:ea typeface="微軟正黑體" pitchFamily="34" charset="-120"/>
            </a:rPr>
            <a:t>試探期</a:t>
          </a:r>
        </a:p>
      </dgm:t>
    </dgm:pt>
    <dgm:pt modelId="{77B66E2A-2927-4838-BA44-AED619CFB495}" type="parTrans" cxnId="{D632BC16-FF2F-4A03-A6A9-F647D8095F10}">
      <dgm:prSet/>
      <dgm:spPr/>
      <dgm:t>
        <a:bodyPr/>
        <a:lstStyle/>
        <a:p>
          <a:endParaRPr lang="zh-TW" altLang="en-US">
            <a:latin typeface="微軟正黑體" pitchFamily="34" charset="-120"/>
            <a:ea typeface="微軟正黑體" pitchFamily="34" charset="-120"/>
          </a:endParaRPr>
        </a:p>
      </dgm:t>
    </dgm:pt>
    <dgm:pt modelId="{183FFAC0-3D71-424C-B43A-5F73D22F13FE}" type="sibTrans" cxnId="{D632BC16-FF2F-4A03-A6A9-F647D8095F10}">
      <dgm:prSet/>
      <dgm:spPr/>
      <dgm:t>
        <a:bodyPr/>
        <a:lstStyle/>
        <a:p>
          <a:endParaRPr lang="zh-TW" altLang="en-US">
            <a:latin typeface="微軟正黑體" pitchFamily="34" charset="-120"/>
            <a:ea typeface="微軟正黑體" pitchFamily="34" charset="-120"/>
          </a:endParaRPr>
        </a:p>
      </dgm:t>
    </dgm:pt>
    <dgm:pt modelId="{D6565DF2-D93A-4C36-AA05-7FE97EEB2A63}" type="pres">
      <dgm:prSet presAssocID="{2D85F94E-36B7-4475-B746-C7E7D42E0393}" presName="Name0" presStyleCnt="0">
        <dgm:presLayoutVars>
          <dgm:dir/>
          <dgm:animLvl val="lvl"/>
          <dgm:resizeHandles/>
        </dgm:presLayoutVars>
      </dgm:prSet>
      <dgm:spPr/>
      <dgm:t>
        <a:bodyPr/>
        <a:lstStyle/>
        <a:p>
          <a:endParaRPr lang="zh-TW" altLang="en-US"/>
        </a:p>
      </dgm:t>
    </dgm:pt>
    <dgm:pt modelId="{770249D5-619E-47C1-8D1E-EF48CB2BAF65}" type="pres">
      <dgm:prSet presAssocID="{EBEB8AD1-31C6-43EA-99A7-7A4055A0726D}" presName="linNode" presStyleCnt="0"/>
      <dgm:spPr/>
    </dgm:pt>
    <dgm:pt modelId="{623FD0D1-EF24-4FCC-9D5B-406F1DE83AC6}" type="pres">
      <dgm:prSet presAssocID="{EBEB8AD1-31C6-43EA-99A7-7A4055A0726D}" presName="parentShp" presStyleLbl="node1" presStyleIdx="0" presStyleCnt="5">
        <dgm:presLayoutVars>
          <dgm:bulletEnabled val="1"/>
        </dgm:presLayoutVars>
      </dgm:prSet>
      <dgm:spPr/>
      <dgm:t>
        <a:bodyPr/>
        <a:lstStyle/>
        <a:p>
          <a:endParaRPr lang="zh-TW" altLang="en-US"/>
        </a:p>
      </dgm:t>
    </dgm:pt>
    <dgm:pt modelId="{2C8A5D32-58B9-4898-8505-94A73BFD3778}" type="pres">
      <dgm:prSet presAssocID="{EBEB8AD1-31C6-43EA-99A7-7A4055A0726D}" presName="childShp" presStyleLbl="bgAccFollowNode1" presStyleIdx="0" presStyleCnt="5" custLinFactNeighborX="1375" custLinFactNeighborY="790">
        <dgm:presLayoutVars>
          <dgm:bulletEnabled val="1"/>
        </dgm:presLayoutVars>
      </dgm:prSet>
      <dgm:spPr/>
      <dgm:t>
        <a:bodyPr/>
        <a:lstStyle/>
        <a:p>
          <a:endParaRPr lang="zh-TW" altLang="en-US"/>
        </a:p>
      </dgm:t>
    </dgm:pt>
    <dgm:pt modelId="{E4A9D8F6-7835-429E-8FB8-5522C4E35390}" type="pres">
      <dgm:prSet presAssocID="{89DE4280-AB44-4F88-9A93-C3571C6EFB30}" presName="spacing" presStyleCnt="0"/>
      <dgm:spPr/>
    </dgm:pt>
    <dgm:pt modelId="{D39DA17F-F3D4-4F00-81CB-C5EF43054490}" type="pres">
      <dgm:prSet presAssocID="{CE5C8D04-42D0-4120-998F-4674D493F66E}" presName="linNode" presStyleCnt="0"/>
      <dgm:spPr/>
    </dgm:pt>
    <dgm:pt modelId="{C7E6DF3E-976B-49A7-A9F6-6C5C43C3F180}" type="pres">
      <dgm:prSet presAssocID="{CE5C8D04-42D0-4120-998F-4674D493F66E}" presName="parentShp" presStyleLbl="node1" presStyleIdx="1" presStyleCnt="5">
        <dgm:presLayoutVars>
          <dgm:bulletEnabled val="1"/>
        </dgm:presLayoutVars>
      </dgm:prSet>
      <dgm:spPr/>
      <dgm:t>
        <a:bodyPr/>
        <a:lstStyle/>
        <a:p>
          <a:endParaRPr lang="zh-TW" altLang="en-US"/>
        </a:p>
      </dgm:t>
    </dgm:pt>
    <dgm:pt modelId="{A42B7304-AB05-4FB4-8A27-1D9C6A15D2D8}" type="pres">
      <dgm:prSet presAssocID="{CE5C8D04-42D0-4120-998F-4674D493F66E}" presName="childShp" presStyleLbl="bgAccFollowNode1" presStyleIdx="1" presStyleCnt="5">
        <dgm:presLayoutVars>
          <dgm:bulletEnabled val="1"/>
        </dgm:presLayoutVars>
      </dgm:prSet>
      <dgm:spPr/>
      <dgm:t>
        <a:bodyPr/>
        <a:lstStyle/>
        <a:p>
          <a:endParaRPr lang="zh-TW" altLang="en-US"/>
        </a:p>
      </dgm:t>
    </dgm:pt>
    <dgm:pt modelId="{EC2BCBD2-FA15-4377-A2CC-7AB0D993D352}" type="pres">
      <dgm:prSet presAssocID="{7725B83A-505B-41E4-BCD6-6D79585D7A8B}" presName="spacing" presStyleCnt="0"/>
      <dgm:spPr/>
    </dgm:pt>
    <dgm:pt modelId="{4CD92E24-7728-4E93-ABBF-DF0C3531695A}" type="pres">
      <dgm:prSet presAssocID="{BDE749C9-9ED0-4812-9BBF-7FAA2988C3EC}" presName="linNode" presStyleCnt="0"/>
      <dgm:spPr/>
    </dgm:pt>
    <dgm:pt modelId="{8674C16A-DBFE-4136-B953-076371A97C89}" type="pres">
      <dgm:prSet presAssocID="{BDE749C9-9ED0-4812-9BBF-7FAA2988C3EC}" presName="parentShp" presStyleLbl="node1" presStyleIdx="2" presStyleCnt="5">
        <dgm:presLayoutVars>
          <dgm:bulletEnabled val="1"/>
        </dgm:presLayoutVars>
      </dgm:prSet>
      <dgm:spPr/>
      <dgm:t>
        <a:bodyPr/>
        <a:lstStyle/>
        <a:p>
          <a:endParaRPr lang="zh-TW" altLang="en-US"/>
        </a:p>
      </dgm:t>
    </dgm:pt>
    <dgm:pt modelId="{561080FE-F849-4E70-8A79-D9E452596EBE}" type="pres">
      <dgm:prSet presAssocID="{BDE749C9-9ED0-4812-9BBF-7FAA2988C3EC}" presName="childShp" presStyleLbl="bgAccFollowNode1" presStyleIdx="2" presStyleCnt="5">
        <dgm:presLayoutVars>
          <dgm:bulletEnabled val="1"/>
        </dgm:presLayoutVars>
      </dgm:prSet>
      <dgm:spPr/>
      <dgm:t>
        <a:bodyPr/>
        <a:lstStyle/>
        <a:p>
          <a:endParaRPr lang="zh-TW" altLang="en-US"/>
        </a:p>
      </dgm:t>
    </dgm:pt>
    <dgm:pt modelId="{10E35E8F-50DD-47FF-B525-0E5372D7401B}" type="pres">
      <dgm:prSet presAssocID="{CA8D2C2F-3198-414E-98B4-0399C7CE8DE0}" presName="spacing" presStyleCnt="0"/>
      <dgm:spPr/>
    </dgm:pt>
    <dgm:pt modelId="{FD2BB814-EE1C-4503-AFE8-A11DB3A4AF5E}" type="pres">
      <dgm:prSet presAssocID="{74AD3AEF-8777-4B9E-8428-C88849D0001B}" presName="linNode" presStyleCnt="0"/>
      <dgm:spPr/>
    </dgm:pt>
    <dgm:pt modelId="{6F793735-D391-4813-B3FA-4406D2E8D19D}" type="pres">
      <dgm:prSet presAssocID="{74AD3AEF-8777-4B9E-8428-C88849D0001B}" presName="parentShp" presStyleLbl="node1" presStyleIdx="3" presStyleCnt="5">
        <dgm:presLayoutVars>
          <dgm:bulletEnabled val="1"/>
        </dgm:presLayoutVars>
      </dgm:prSet>
      <dgm:spPr/>
      <dgm:t>
        <a:bodyPr/>
        <a:lstStyle/>
        <a:p>
          <a:endParaRPr lang="zh-TW" altLang="en-US"/>
        </a:p>
      </dgm:t>
    </dgm:pt>
    <dgm:pt modelId="{762B7D69-87BE-406C-840A-15765A70E1D0}" type="pres">
      <dgm:prSet presAssocID="{74AD3AEF-8777-4B9E-8428-C88849D0001B}" presName="childShp" presStyleLbl="bgAccFollowNode1" presStyleIdx="3" presStyleCnt="5" custLinFactNeighborX="806" custLinFactNeighborY="1009">
        <dgm:presLayoutVars>
          <dgm:bulletEnabled val="1"/>
        </dgm:presLayoutVars>
      </dgm:prSet>
      <dgm:spPr/>
      <dgm:t>
        <a:bodyPr/>
        <a:lstStyle/>
        <a:p>
          <a:endParaRPr lang="zh-TW" altLang="en-US"/>
        </a:p>
      </dgm:t>
    </dgm:pt>
    <dgm:pt modelId="{335CA386-815E-476E-BFB3-2EE6F1C649EC}" type="pres">
      <dgm:prSet presAssocID="{54011A39-466A-4258-BCE9-2C78CA6E06F0}" presName="spacing" presStyleCnt="0"/>
      <dgm:spPr/>
    </dgm:pt>
    <dgm:pt modelId="{DF2F69C5-FB8B-419B-8657-F948FA8EA889}" type="pres">
      <dgm:prSet presAssocID="{EBE15CDC-4CC1-4659-B873-13ECB89A69AC}" presName="linNode" presStyleCnt="0"/>
      <dgm:spPr/>
    </dgm:pt>
    <dgm:pt modelId="{135693F0-457A-42C6-95D9-A760D461A572}" type="pres">
      <dgm:prSet presAssocID="{EBE15CDC-4CC1-4659-B873-13ECB89A69AC}" presName="parentShp" presStyleLbl="node1" presStyleIdx="4" presStyleCnt="5">
        <dgm:presLayoutVars>
          <dgm:bulletEnabled val="1"/>
        </dgm:presLayoutVars>
      </dgm:prSet>
      <dgm:spPr/>
      <dgm:t>
        <a:bodyPr/>
        <a:lstStyle/>
        <a:p>
          <a:endParaRPr lang="zh-TW" altLang="en-US"/>
        </a:p>
      </dgm:t>
    </dgm:pt>
    <dgm:pt modelId="{37EE757A-32D5-4844-88AB-C15FD318BE62}" type="pres">
      <dgm:prSet presAssocID="{EBE15CDC-4CC1-4659-B873-13ECB89A69AC}" presName="childShp" presStyleLbl="bgAccFollowNode1" presStyleIdx="4" presStyleCnt="5">
        <dgm:presLayoutVars>
          <dgm:bulletEnabled val="1"/>
        </dgm:presLayoutVars>
      </dgm:prSet>
      <dgm:spPr/>
      <dgm:t>
        <a:bodyPr/>
        <a:lstStyle/>
        <a:p>
          <a:endParaRPr lang="zh-TW" altLang="en-US"/>
        </a:p>
      </dgm:t>
    </dgm:pt>
  </dgm:ptLst>
  <dgm:cxnLst>
    <dgm:cxn modelId="{655A233E-FCF8-49BF-8162-1A218E8C2FA3}" type="presOf" srcId="{38CF3FBC-7A2E-4174-A165-361A15709661}" destId="{A42B7304-AB05-4FB4-8A27-1D9C6A15D2D8}" srcOrd="0" destOrd="1" presId="urn:microsoft.com/office/officeart/2005/8/layout/vList6"/>
    <dgm:cxn modelId="{5F5E0700-6728-4DB1-AB00-BEDC1CDB83BE}" srcId="{BDE749C9-9ED0-4812-9BBF-7FAA2988C3EC}" destId="{944D043B-A8DA-4010-A9A6-085899C46A0C}" srcOrd="1" destOrd="0" parTransId="{58F90C0B-2916-4C1E-8265-2F8B12EC7762}" sibTransId="{AC7E6000-AC08-45BA-85D7-6622EAC8C104}"/>
    <dgm:cxn modelId="{D632BC16-FF2F-4A03-A6A9-F647D8095F10}" srcId="{BDE749C9-9ED0-4812-9BBF-7FAA2988C3EC}" destId="{F0C9F756-C6F8-4FEB-A651-4011F4F14916}" srcOrd="0" destOrd="0" parTransId="{77B66E2A-2927-4838-BA44-AED619CFB495}" sibTransId="{183FFAC0-3D71-424C-B43A-5F73D22F13FE}"/>
    <dgm:cxn modelId="{6F5721FC-FA80-4F01-A5B8-C6ED90C19965}" srcId="{2D85F94E-36B7-4475-B746-C7E7D42E0393}" destId="{CE5C8D04-42D0-4120-998F-4674D493F66E}" srcOrd="1" destOrd="0" parTransId="{02AE2966-C9D9-44E5-A947-FC21AA013025}" sibTransId="{7725B83A-505B-41E4-BCD6-6D79585D7A8B}"/>
    <dgm:cxn modelId="{8790340A-0226-4657-AC28-F7F87A721C9C}" srcId="{74AD3AEF-8777-4B9E-8428-C88849D0001B}" destId="{FFE55C94-80FD-4EE6-BBCF-6071E32DED11}" srcOrd="1" destOrd="0" parTransId="{3B1EA4D9-043A-407B-BD1C-424B1940F306}" sibTransId="{731E179D-4535-4B94-97C5-7205850D3B45}"/>
    <dgm:cxn modelId="{D6643004-105B-4F17-9FF3-151C2A187BD5}" type="presOf" srcId="{CE5C8D04-42D0-4120-998F-4674D493F66E}" destId="{C7E6DF3E-976B-49A7-A9F6-6C5C43C3F180}" srcOrd="0" destOrd="0" presId="urn:microsoft.com/office/officeart/2005/8/layout/vList6"/>
    <dgm:cxn modelId="{25A6EC36-CDD1-43F3-B280-186D30BB1CAE}" type="presOf" srcId="{FFE55C94-80FD-4EE6-BBCF-6071E32DED11}" destId="{762B7D69-87BE-406C-840A-15765A70E1D0}" srcOrd="0" destOrd="1" presId="urn:microsoft.com/office/officeart/2005/8/layout/vList6"/>
    <dgm:cxn modelId="{C6C1372C-0041-4A92-9517-C2E4485EAECA}" srcId="{2D85F94E-36B7-4475-B746-C7E7D42E0393}" destId="{EBE15CDC-4CC1-4659-B873-13ECB89A69AC}" srcOrd="4" destOrd="0" parTransId="{91B26F87-CE40-4315-81CE-F2E4C72C103D}" sibTransId="{AC7078A7-DE62-406A-99A8-BA6ECA451373}"/>
    <dgm:cxn modelId="{750A5B4D-B475-419C-8372-0DFD57B29824}" type="presOf" srcId="{944D043B-A8DA-4010-A9A6-085899C46A0C}" destId="{561080FE-F849-4E70-8A79-D9E452596EBE}" srcOrd="0" destOrd="1" presId="urn:microsoft.com/office/officeart/2005/8/layout/vList6"/>
    <dgm:cxn modelId="{DE4FBBDC-B8E0-4016-B818-853839055A8D}" srcId="{CE5C8D04-42D0-4120-998F-4674D493F66E}" destId="{CA59771E-AE41-4E8E-8DE5-CCBA564241D0}" srcOrd="0" destOrd="0" parTransId="{DA41E348-2156-48B8-9254-EA464DE3253C}" sibTransId="{3201371D-F8E0-4A33-B988-D730117D2AAF}"/>
    <dgm:cxn modelId="{1D91669A-5F57-409B-8816-6E38AA8FE28C}" srcId="{EBEB8AD1-31C6-43EA-99A7-7A4055A0726D}" destId="{AFE69A09-C8E7-4EE5-A79E-C2F5E92D98FA}" srcOrd="0" destOrd="0" parTransId="{88288521-9E0E-42F8-BF7D-ABE8F9D2DDEB}" sibTransId="{67421B92-B8E6-4B7B-A39D-DF6D439EFFBA}"/>
    <dgm:cxn modelId="{CE2A16B4-8BDA-4AC9-9443-08F81645394A}" type="presOf" srcId="{EBEB8AD1-31C6-43EA-99A7-7A4055A0726D}" destId="{623FD0D1-EF24-4FCC-9D5B-406F1DE83AC6}" srcOrd="0" destOrd="0" presId="urn:microsoft.com/office/officeart/2005/8/layout/vList6"/>
    <dgm:cxn modelId="{794748F2-7110-44A2-83B2-AE2B3A5547F0}" srcId="{2D85F94E-36B7-4475-B746-C7E7D42E0393}" destId="{74AD3AEF-8777-4B9E-8428-C88849D0001B}" srcOrd="3" destOrd="0" parTransId="{373F78CA-4F03-4D2B-8A06-78A05A405725}" sibTransId="{54011A39-466A-4258-BCE9-2C78CA6E06F0}"/>
    <dgm:cxn modelId="{C874EF96-42E1-4040-9D8D-0E4F3C74532D}" srcId="{74AD3AEF-8777-4B9E-8428-C88849D0001B}" destId="{04960002-28B7-40E1-BFB2-1FA732374C3A}" srcOrd="0" destOrd="0" parTransId="{676D5EE7-6975-4851-B0DD-01BA7C880481}" sibTransId="{CED92E06-6ACA-434D-979D-870954AF200C}"/>
    <dgm:cxn modelId="{358747AC-02A5-44D7-BDDC-9A15E6E3E16D}" type="presOf" srcId="{74AD3AEF-8777-4B9E-8428-C88849D0001B}" destId="{6F793735-D391-4813-B3FA-4406D2E8D19D}" srcOrd="0" destOrd="0" presId="urn:microsoft.com/office/officeart/2005/8/layout/vList6"/>
    <dgm:cxn modelId="{189F05DF-1557-4368-B35B-B96B0640FBD8}" type="presOf" srcId="{AFE69A09-C8E7-4EE5-A79E-C2F5E92D98FA}" destId="{2C8A5D32-58B9-4898-8505-94A73BFD3778}" srcOrd="0" destOrd="0" presId="urn:microsoft.com/office/officeart/2005/8/layout/vList6"/>
    <dgm:cxn modelId="{DE276005-B774-48EC-A73F-F2CB71557910}" srcId="{2D85F94E-36B7-4475-B746-C7E7D42E0393}" destId="{BDE749C9-9ED0-4812-9BBF-7FAA2988C3EC}" srcOrd="2" destOrd="0" parTransId="{458FCC94-8F9F-4F28-8D65-94CC70C9A02D}" sibTransId="{CA8D2C2F-3198-414E-98B4-0399C7CE8DE0}"/>
    <dgm:cxn modelId="{A5AD02FF-3D8A-4184-811C-A054360A4DC4}" type="presOf" srcId="{F0C9F756-C6F8-4FEB-A651-4011F4F14916}" destId="{561080FE-F849-4E70-8A79-D9E452596EBE}" srcOrd="0" destOrd="0" presId="urn:microsoft.com/office/officeart/2005/8/layout/vList6"/>
    <dgm:cxn modelId="{A48A5B3D-3020-4BC2-A680-4170B482DD11}" type="presOf" srcId="{EBE15CDC-4CC1-4659-B873-13ECB89A69AC}" destId="{135693F0-457A-42C6-95D9-A760D461A572}" srcOrd="0" destOrd="0" presId="urn:microsoft.com/office/officeart/2005/8/layout/vList6"/>
    <dgm:cxn modelId="{D8ECB938-87A7-485C-9B98-17BE761D7018}" type="presOf" srcId="{3873730C-C104-44F7-9136-8A6500AE7780}" destId="{37EE757A-32D5-4844-88AB-C15FD318BE62}" srcOrd="0" destOrd="1" presId="urn:microsoft.com/office/officeart/2005/8/layout/vList6"/>
    <dgm:cxn modelId="{3C50B67F-6CC4-44F6-99CA-D7075D2A967B}" type="presOf" srcId="{04960002-28B7-40E1-BFB2-1FA732374C3A}" destId="{762B7D69-87BE-406C-840A-15765A70E1D0}" srcOrd="0" destOrd="0" presId="urn:microsoft.com/office/officeart/2005/8/layout/vList6"/>
    <dgm:cxn modelId="{BCED8519-A9A9-423D-A9ED-E32A2798EA25}" srcId="{EBE15CDC-4CC1-4659-B873-13ECB89A69AC}" destId="{79BD2B28-9B30-471C-926F-D6F3EAFCA50A}" srcOrd="0" destOrd="0" parTransId="{D9C0BD8A-048F-4787-86C0-D4BDDFB05965}" sibTransId="{58CD19CB-E47D-4AC4-B169-F9C9E5F8021A}"/>
    <dgm:cxn modelId="{D6A07259-4244-4AF5-9801-EF3CA18D2F06}" srcId="{2D85F94E-36B7-4475-B746-C7E7D42E0393}" destId="{EBEB8AD1-31C6-43EA-99A7-7A4055A0726D}" srcOrd="0" destOrd="0" parTransId="{39193D47-383C-44AD-A18F-3922DADEEA61}" sibTransId="{89DE4280-AB44-4F88-9A93-C3571C6EFB30}"/>
    <dgm:cxn modelId="{3D572F36-F4DD-43A6-B315-DF18E798E071}" srcId="{CE5C8D04-42D0-4120-998F-4674D493F66E}" destId="{38CF3FBC-7A2E-4174-A165-361A15709661}" srcOrd="1" destOrd="0" parTransId="{A478ABA5-AB42-42B5-8892-0CF4C2DFCC21}" sibTransId="{04D0ABB9-6CD3-4802-A2EB-09ED6C01FB9E}"/>
    <dgm:cxn modelId="{E86115CE-659B-490E-BEF0-204EB811BFF1}" srcId="{EBE15CDC-4CC1-4659-B873-13ECB89A69AC}" destId="{3873730C-C104-44F7-9136-8A6500AE7780}" srcOrd="1" destOrd="0" parTransId="{3EF6A603-4CE9-46F5-925D-2C9625EBAC47}" sibTransId="{4B86E8A4-0BE9-4D3A-9863-8C803B6DD505}"/>
    <dgm:cxn modelId="{FC57C991-EDE0-4608-9100-1605393D1483}" type="presOf" srcId="{CA59771E-AE41-4E8E-8DE5-CCBA564241D0}" destId="{A42B7304-AB05-4FB4-8A27-1D9C6A15D2D8}" srcOrd="0" destOrd="0" presId="urn:microsoft.com/office/officeart/2005/8/layout/vList6"/>
    <dgm:cxn modelId="{0BCB8F61-C7B3-4368-BECA-72ADF5D42176}" srcId="{EBEB8AD1-31C6-43EA-99A7-7A4055A0726D}" destId="{E1879A50-32B9-4406-B648-5A90183AD2D9}" srcOrd="1" destOrd="0" parTransId="{5DA0036F-28F8-4BBB-BA2C-080C156DBBD7}" sibTransId="{834E5086-30F6-4C4F-8229-CD2AFF5C2FE7}"/>
    <dgm:cxn modelId="{8E33E54C-657A-4850-8FE1-5A1B8E1A7E4B}" type="presOf" srcId="{BDE749C9-9ED0-4812-9BBF-7FAA2988C3EC}" destId="{8674C16A-DBFE-4136-B953-076371A97C89}" srcOrd="0" destOrd="0" presId="urn:microsoft.com/office/officeart/2005/8/layout/vList6"/>
    <dgm:cxn modelId="{5A789557-4ECD-4A78-9B12-E6B642665395}" type="presOf" srcId="{E1879A50-32B9-4406-B648-5A90183AD2D9}" destId="{2C8A5D32-58B9-4898-8505-94A73BFD3778}" srcOrd="0" destOrd="1" presId="urn:microsoft.com/office/officeart/2005/8/layout/vList6"/>
    <dgm:cxn modelId="{72B6A131-AD9F-4DB6-9292-BD6CA7D3E1DF}" type="presOf" srcId="{2D85F94E-36B7-4475-B746-C7E7D42E0393}" destId="{D6565DF2-D93A-4C36-AA05-7FE97EEB2A63}" srcOrd="0" destOrd="0" presId="urn:microsoft.com/office/officeart/2005/8/layout/vList6"/>
    <dgm:cxn modelId="{D3C5B5A9-CEB5-40CA-9692-EF992A6D627D}" type="presOf" srcId="{79BD2B28-9B30-471C-926F-D6F3EAFCA50A}" destId="{37EE757A-32D5-4844-88AB-C15FD318BE62}" srcOrd="0" destOrd="0" presId="urn:microsoft.com/office/officeart/2005/8/layout/vList6"/>
    <dgm:cxn modelId="{2F83796C-C7CB-48B6-8B77-73479D64B0C2}" type="presParOf" srcId="{D6565DF2-D93A-4C36-AA05-7FE97EEB2A63}" destId="{770249D5-619E-47C1-8D1E-EF48CB2BAF65}" srcOrd="0" destOrd="0" presId="urn:microsoft.com/office/officeart/2005/8/layout/vList6"/>
    <dgm:cxn modelId="{0347C710-DA81-40E4-8FA7-01A4F8E4FE38}" type="presParOf" srcId="{770249D5-619E-47C1-8D1E-EF48CB2BAF65}" destId="{623FD0D1-EF24-4FCC-9D5B-406F1DE83AC6}" srcOrd="0" destOrd="0" presId="urn:microsoft.com/office/officeart/2005/8/layout/vList6"/>
    <dgm:cxn modelId="{5160C65C-0033-48A1-AD97-3C1AEF874131}" type="presParOf" srcId="{770249D5-619E-47C1-8D1E-EF48CB2BAF65}" destId="{2C8A5D32-58B9-4898-8505-94A73BFD3778}" srcOrd="1" destOrd="0" presId="urn:microsoft.com/office/officeart/2005/8/layout/vList6"/>
    <dgm:cxn modelId="{5AEFE858-B4C1-4EAB-B4AB-36162A345E6F}" type="presParOf" srcId="{D6565DF2-D93A-4C36-AA05-7FE97EEB2A63}" destId="{E4A9D8F6-7835-429E-8FB8-5522C4E35390}" srcOrd="1" destOrd="0" presId="urn:microsoft.com/office/officeart/2005/8/layout/vList6"/>
    <dgm:cxn modelId="{72C2BD6B-0836-41C4-BE04-6F9E5D6725F5}" type="presParOf" srcId="{D6565DF2-D93A-4C36-AA05-7FE97EEB2A63}" destId="{D39DA17F-F3D4-4F00-81CB-C5EF43054490}" srcOrd="2" destOrd="0" presId="urn:microsoft.com/office/officeart/2005/8/layout/vList6"/>
    <dgm:cxn modelId="{6152BEB5-F16C-4584-BDC9-801F919598FB}" type="presParOf" srcId="{D39DA17F-F3D4-4F00-81CB-C5EF43054490}" destId="{C7E6DF3E-976B-49A7-A9F6-6C5C43C3F180}" srcOrd="0" destOrd="0" presId="urn:microsoft.com/office/officeart/2005/8/layout/vList6"/>
    <dgm:cxn modelId="{A55C2ECC-DF8B-47BA-9706-9604AA31842B}" type="presParOf" srcId="{D39DA17F-F3D4-4F00-81CB-C5EF43054490}" destId="{A42B7304-AB05-4FB4-8A27-1D9C6A15D2D8}" srcOrd="1" destOrd="0" presId="urn:microsoft.com/office/officeart/2005/8/layout/vList6"/>
    <dgm:cxn modelId="{C00AD702-7A40-482B-B552-E918E775593B}" type="presParOf" srcId="{D6565DF2-D93A-4C36-AA05-7FE97EEB2A63}" destId="{EC2BCBD2-FA15-4377-A2CC-7AB0D993D352}" srcOrd="3" destOrd="0" presId="urn:microsoft.com/office/officeart/2005/8/layout/vList6"/>
    <dgm:cxn modelId="{6BA989A9-A005-45DE-8C23-D7370746AAB8}" type="presParOf" srcId="{D6565DF2-D93A-4C36-AA05-7FE97EEB2A63}" destId="{4CD92E24-7728-4E93-ABBF-DF0C3531695A}" srcOrd="4" destOrd="0" presId="urn:microsoft.com/office/officeart/2005/8/layout/vList6"/>
    <dgm:cxn modelId="{A4267659-ED4D-4498-AF67-94F891F83882}" type="presParOf" srcId="{4CD92E24-7728-4E93-ABBF-DF0C3531695A}" destId="{8674C16A-DBFE-4136-B953-076371A97C89}" srcOrd="0" destOrd="0" presId="urn:microsoft.com/office/officeart/2005/8/layout/vList6"/>
    <dgm:cxn modelId="{FA6476DD-F045-41E6-9BAA-DBAEBE8F1066}" type="presParOf" srcId="{4CD92E24-7728-4E93-ABBF-DF0C3531695A}" destId="{561080FE-F849-4E70-8A79-D9E452596EBE}" srcOrd="1" destOrd="0" presId="urn:microsoft.com/office/officeart/2005/8/layout/vList6"/>
    <dgm:cxn modelId="{A6328EFC-C2D6-4064-9B3A-25F508A5EE04}" type="presParOf" srcId="{D6565DF2-D93A-4C36-AA05-7FE97EEB2A63}" destId="{10E35E8F-50DD-47FF-B525-0E5372D7401B}" srcOrd="5" destOrd="0" presId="urn:microsoft.com/office/officeart/2005/8/layout/vList6"/>
    <dgm:cxn modelId="{01102600-34F0-4542-9FB7-C0D7D3FF2E36}" type="presParOf" srcId="{D6565DF2-D93A-4C36-AA05-7FE97EEB2A63}" destId="{FD2BB814-EE1C-4503-AFE8-A11DB3A4AF5E}" srcOrd="6" destOrd="0" presId="urn:microsoft.com/office/officeart/2005/8/layout/vList6"/>
    <dgm:cxn modelId="{7F53FBFA-0FE2-42E1-9EB5-F4AC3C722030}" type="presParOf" srcId="{FD2BB814-EE1C-4503-AFE8-A11DB3A4AF5E}" destId="{6F793735-D391-4813-B3FA-4406D2E8D19D}" srcOrd="0" destOrd="0" presId="urn:microsoft.com/office/officeart/2005/8/layout/vList6"/>
    <dgm:cxn modelId="{CD87D394-D706-4698-82E5-2C72D2B30F52}" type="presParOf" srcId="{FD2BB814-EE1C-4503-AFE8-A11DB3A4AF5E}" destId="{762B7D69-87BE-406C-840A-15765A70E1D0}" srcOrd="1" destOrd="0" presId="urn:microsoft.com/office/officeart/2005/8/layout/vList6"/>
    <dgm:cxn modelId="{78914D69-36D8-43AF-9149-EA998D87C1D7}" type="presParOf" srcId="{D6565DF2-D93A-4C36-AA05-7FE97EEB2A63}" destId="{335CA386-815E-476E-BFB3-2EE6F1C649EC}" srcOrd="7" destOrd="0" presId="urn:microsoft.com/office/officeart/2005/8/layout/vList6"/>
    <dgm:cxn modelId="{55335EBD-EA68-4504-897F-1B1B3E4FF4ED}" type="presParOf" srcId="{D6565DF2-D93A-4C36-AA05-7FE97EEB2A63}" destId="{DF2F69C5-FB8B-419B-8657-F948FA8EA889}" srcOrd="8" destOrd="0" presId="urn:microsoft.com/office/officeart/2005/8/layout/vList6"/>
    <dgm:cxn modelId="{88351DC9-FFE6-42D1-B4F2-9983C689FCAF}" type="presParOf" srcId="{DF2F69C5-FB8B-419B-8657-F948FA8EA889}" destId="{135693F0-457A-42C6-95D9-A760D461A572}" srcOrd="0" destOrd="0" presId="urn:microsoft.com/office/officeart/2005/8/layout/vList6"/>
    <dgm:cxn modelId="{84FDBA68-4B2E-40DF-A037-93D9ED0AF703}" type="presParOf" srcId="{DF2F69C5-FB8B-419B-8657-F948FA8EA889}" destId="{37EE757A-32D5-4844-88AB-C15FD318BE62}"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7D801-1F0C-44F6-A06E-A127BCC31BED}" type="doc">
      <dgm:prSet loTypeId="urn:microsoft.com/office/officeart/2005/8/layout/hProcess11" loCatId="process" qsTypeId="urn:microsoft.com/office/officeart/2005/8/quickstyle/simple1" qsCatId="simple" csTypeId="urn:microsoft.com/office/officeart/2005/8/colors/colorful1" csCatId="colorful" phldr="1"/>
      <dgm:spPr/>
    </dgm:pt>
    <dgm:pt modelId="{5E8173E7-8633-4239-BE5F-2FF13EDE5BD3}">
      <dgm:prSet phldrT="[文字]"/>
      <dgm:spPr/>
      <dgm:t>
        <a:bodyPr/>
        <a:lstStyle/>
        <a:p>
          <a:r>
            <a:rPr lang="zh-TW" altLang="en-US" dirty="0" smtClean="0">
              <a:latin typeface="微軟正黑體" pitchFamily="34" charset="-120"/>
              <a:ea typeface="微軟正黑體" pitchFamily="34" charset="-120"/>
            </a:rPr>
            <a:t>職業輔導</a:t>
          </a:r>
          <a:endParaRPr lang="zh-TW" altLang="en-US" dirty="0">
            <a:latin typeface="微軟正黑體" pitchFamily="34" charset="-120"/>
            <a:ea typeface="微軟正黑體" pitchFamily="34" charset="-120"/>
          </a:endParaRPr>
        </a:p>
      </dgm:t>
    </dgm:pt>
    <dgm:pt modelId="{A9FD143F-5A64-48B3-9554-C33AC92FE6B9}" type="parTrans" cxnId="{EA9F2F34-EBD5-48F0-BDC5-9EFD15A28BD3}">
      <dgm:prSet/>
      <dgm:spPr/>
      <dgm:t>
        <a:bodyPr/>
        <a:lstStyle/>
        <a:p>
          <a:endParaRPr lang="zh-TW" altLang="en-US">
            <a:latin typeface="微軟正黑體" pitchFamily="34" charset="-120"/>
            <a:ea typeface="微軟正黑體" pitchFamily="34" charset="-120"/>
          </a:endParaRPr>
        </a:p>
      </dgm:t>
    </dgm:pt>
    <dgm:pt modelId="{59829B0C-8349-4376-BB32-2D47C64841B5}" type="sibTrans" cxnId="{EA9F2F34-EBD5-48F0-BDC5-9EFD15A28BD3}">
      <dgm:prSet/>
      <dgm:spPr/>
      <dgm:t>
        <a:bodyPr/>
        <a:lstStyle/>
        <a:p>
          <a:endParaRPr lang="zh-TW" altLang="en-US">
            <a:latin typeface="微軟正黑體" pitchFamily="34" charset="-120"/>
            <a:ea typeface="微軟正黑體" pitchFamily="34" charset="-120"/>
          </a:endParaRPr>
        </a:p>
      </dgm:t>
    </dgm:pt>
    <dgm:pt modelId="{3DB3A3E5-8861-4F8B-9A71-F9B19F81AE62}">
      <dgm:prSet phldrT="[文字]"/>
      <dgm:spPr/>
      <dgm:t>
        <a:bodyPr/>
        <a:lstStyle/>
        <a:p>
          <a:r>
            <a:rPr lang="zh-TW" altLang="en-US" dirty="0" smtClean="0">
              <a:latin typeface="微軟正黑體" pitchFamily="34" charset="-120"/>
              <a:ea typeface="微軟正黑體" pitchFamily="34" charset="-120"/>
            </a:rPr>
            <a:t>狹義</a:t>
          </a:r>
          <a:endParaRPr lang="zh-TW" altLang="en-US" dirty="0">
            <a:latin typeface="微軟正黑體" pitchFamily="34" charset="-120"/>
            <a:ea typeface="微軟正黑體" pitchFamily="34" charset="-120"/>
          </a:endParaRPr>
        </a:p>
      </dgm:t>
    </dgm:pt>
    <dgm:pt modelId="{1B1ADA1D-F0B0-4B27-8BCE-8B2B64D4EAD7}" type="parTrans" cxnId="{FDD6B388-925C-49E6-8A21-87F7CE57E483}">
      <dgm:prSet/>
      <dgm:spPr/>
      <dgm:t>
        <a:bodyPr/>
        <a:lstStyle/>
        <a:p>
          <a:endParaRPr lang="zh-TW" altLang="en-US">
            <a:latin typeface="微軟正黑體" pitchFamily="34" charset="-120"/>
            <a:ea typeface="微軟正黑體" pitchFamily="34" charset="-120"/>
          </a:endParaRPr>
        </a:p>
      </dgm:t>
    </dgm:pt>
    <dgm:pt modelId="{1F849F04-9C89-4A72-A3B9-BC6C58E68CCF}" type="sibTrans" cxnId="{FDD6B388-925C-49E6-8A21-87F7CE57E483}">
      <dgm:prSet/>
      <dgm:spPr/>
      <dgm:t>
        <a:bodyPr/>
        <a:lstStyle/>
        <a:p>
          <a:endParaRPr lang="zh-TW" altLang="en-US">
            <a:latin typeface="微軟正黑體" pitchFamily="34" charset="-120"/>
            <a:ea typeface="微軟正黑體" pitchFamily="34" charset="-120"/>
          </a:endParaRPr>
        </a:p>
      </dgm:t>
    </dgm:pt>
    <dgm:pt modelId="{D82429E9-5470-4386-917F-97566A54A1AD}">
      <dgm:prSet phldrT="[文字]"/>
      <dgm:spPr/>
      <dgm:t>
        <a:bodyPr/>
        <a:lstStyle/>
        <a:p>
          <a:r>
            <a:rPr lang="zh-TW" altLang="en-US" dirty="0" smtClean="0">
              <a:latin typeface="微軟正黑體" pitchFamily="34" charset="-120"/>
              <a:ea typeface="微軟正黑體" pitchFamily="34" charset="-120"/>
            </a:rPr>
            <a:t>廣義</a:t>
          </a:r>
          <a:endParaRPr lang="zh-TW" altLang="en-US" dirty="0">
            <a:latin typeface="微軟正黑體" pitchFamily="34" charset="-120"/>
            <a:ea typeface="微軟正黑體" pitchFamily="34" charset="-120"/>
          </a:endParaRPr>
        </a:p>
      </dgm:t>
    </dgm:pt>
    <dgm:pt modelId="{114DF196-042C-460E-9D53-6B2AFA431B71}" type="parTrans" cxnId="{21E2A770-FA72-41FF-82A7-BC3F4341062E}">
      <dgm:prSet/>
      <dgm:spPr/>
      <dgm:t>
        <a:bodyPr/>
        <a:lstStyle/>
        <a:p>
          <a:endParaRPr lang="zh-TW" altLang="en-US">
            <a:latin typeface="微軟正黑體" pitchFamily="34" charset="-120"/>
            <a:ea typeface="微軟正黑體" pitchFamily="34" charset="-120"/>
          </a:endParaRPr>
        </a:p>
      </dgm:t>
    </dgm:pt>
    <dgm:pt modelId="{D190995A-685A-4C1B-ADF5-5ADA82D07DC6}" type="sibTrans" cxnId="{21E2A770-FA72-41FF-82A7-BC3F4341062E}">
      <dgm:prSet/>
      <dgm:spPr/>
      <dgm:t>
        <a:bodyPr/>
        <a:lstStyle/>
        <a:p>
          <a:endParaRPr lang="zh-TW" altLang="en-US">
            <a:latin typeface="微軟正黑體" pitchFamily="34" charset="-120"/>
            <a:ea typeface="微軟正黑體" pitchFamily="34" charset="-120"/>
          </a:endParaRPr>
        </a:p>
      </dgm:t>
    </dgm:pt>
    <dgm:pt modelId="{DD2470A5-B896-47F5-95BC-F3F74F538E80}">
      <dgm:prSet phldrT="[文字]" custT="1"/>
      <dgm:spPr/>
      <dgm:t>
        <a:bodyPr/>
        <a:lstStyle/>
        <a:p>
          <a:r>
            <a:rPr lang="zh-TW" altLang="en-US" sz="3200" dirty="0" smtClean="0">
              <a:latin typeface="微軟正黑體" pitchFamily="34" charset="-120"/>
              <a:ea typeface="微軟正黑體" pitchFamily="34" charset="-120"/>
            </a:rPr>
            <a:t>生涯輔導</a:t>
          </a:r>
          <a:endParaRPr lang="zh-TW" altLang="en-US" sz="3200" dirty="0">
            <a:latin typeface="微軟正黑體" pitchFamily="34" charset="-120"/>
            <a:ea typeface="微軟正黑體" pitchFamily="34" charset="-120"/>
          </a:endParaRPr>
        </a:p>
      </dgm:t>
    </dgm:pt>
    <dgm:pt modelId="{EB1AD736-4D51-41B4-9AC4-0C759EC2C69A}" type="parTrans" cxnId="{E62691E8-880B-4133-972B-DD5EC3C21A7C}">
      <dgm:prSet/>
      <dgm:spPr/>
      <dgm:t>
        <a:bodyPr/>
        <a:lstStyle/>
        <a:p>
          <a:endParaRPr lang="zh-TW" altLang="en-US">
            <a:latin typeface="微軟正黑體" pitchFamily="34" charset="-120"/>
            <a:ea typeface="微軟正黑體" pitchFamily="34" charset="-120"/>
          </a:endParaRPr>
        </a:p>
      </dgm:t>
    </dgm:pt>
    <dgm:pt modelId="{F165F1CD-1AF7-41DA-8551-FFF6B8AAC7D0}" type="sibTrans" cxnId="{E62691E8-880B-4133-972B-DD5EC3C21A7C}">
      <dgm:prSet/>
      <dgm:spPr/>
      <dgm:t>
        <a:bodyPr/>
        <a:lstStyle/>
        <a:p>
          <a:endParaRPr lang="zh-TW" altLang="en-US">
            <a:latin typeface="微軟正黑體" pitchFamily="34" charset="-120"/>
            <a:ea typeface="微軟正黑體" pitchFamily="34" charset="-120"/>
          </a:endParaRPr>
        </a:p>
      </dgm:t>
    </dgm:pt>
    <dgm:pt modelId="{91F6D7CF-1213-4DAF-9E03-67D0074794B8}" type="pres">
      <dgm:prSet presAssocID="{BDA7D801-1F0C-44F6-A06E-A127BCC31BED}" presName="Name0" presStyleCnt="0">
        <dgm:presLayoutVars>
          <dgm:dir/>
          <dgm:resizeHandles val="exact"/>
        </dgm:presLayoutVars>
      </dgm:prSet>
      <dgm:spPr/>
    </dgm:pt>
    <dgm:pt modelId="{15950D53-11F4-4E5E-A392-9C080A441D6C}" type="pres">
      <dgm:prSet presAssocID="{BDA7D801-1F0C-44F6-A06E-A127BCC31BED}" presName="arrow" presStyleLbl="bgShp" presStyleIdx="0" presStyleCnt="1"/>
      <dgm:spPr/>
    </dgm:pt>
    <dgm:pt modelId="{94DDD013-8C3A-4CF7-9D53-EF12C68DB27D}" type="pres">
      <dgm:prSet presAssocID="{BDA7D801-1F0C-44F6-A06E-A127BCC31BED}" presName="points" presStyleCnt="0"/>
      <dgm:spPr/>
    </dgm:pt>
    <dgm:pt modelId="{BAF0CCBC-20DE-4FD1-AFE8-1E21E76D1053}" type="pres">
      <dgm:prSet presAssocID="{5E8173E7-8633-4239-BE5F-2FF13EDE5BD3}" presName="compositeA" presStyleCnt="0"/>
      <dgm:spPr/>
    </dgm:pt>
    <dgm:pt modelId="{99D4DAE9-9C53-46B6-BDDA-3FE45246C652}" type="pres">
      <dgm:prSet presAssocID="{5E8173E7-8633-4239-BE5F-2FF13EDE5BD3}" presName="textA" presStyleLbl="revTx" presStyleIdx="0" presStyleCnt="4" custScaleX="192313">
        <dgm:presLayoutVars>
          <dgm:bulletEnabled val="1"/>
        </dgm:presLayoutVars>
      </dgm:prSet>
      <dgm:spPr/>
      <dgm:t>
        <a:bodyPr/>
        <a:lstStyle/>
        <a:p>
          <a:endParaRPr lang="zh-TW" altLang="en-US"/>
        </a:p>
      </dgm:t>
    </dgm:pt>
    <dgm:pt modelId="{4166A8E0-0E41-4B8F-AC3C-91853F982925}" type="pres">
      <dgm:prSet presAssocID="{5E8173E7-8633-4239-BE5F-2FF13EDE5BD3}" presName="circleA" presStyleLbl="node1" presStyleIdx="0" presStyleCnt="4"/>
      <dgm:spPr/>
    </dgm:pt>
    <dgm:pt modelId="{32145590-4C63-49DF-B79F-F7AF1C08DE26}" type="pres">
      <dgm:prSet presAssocID="{5E8173E7-8633-4239-BE5F-2FF13EDE5BD3}" presName="spaceA" presStyleCnt="0"/>
      <dgm:spPr/>
    </dgm:pt>
    <dgm:pt modelId="{C94807E2-ACB2-47FF-82B0-5DE4CE9B72B6}" type="pres">
      <dgm:prSet presAssocID="{59829B0C-8349-4376-BB32-2D47C64841B5}" presName="space" presStyleCnt="0"/>
      <dgm:spPr/>
    </dgm:pt>
    <dgm:pt modelId="{E94FC564-0A50-4E55-83FF-1D07E92270C9}" type="pres">
      <dgm:prSet presAssocID="{3DB3A3E5-8861-4F8B-9A71-F9B19F81AE62}" presName="compositeB" presStyleCnt="0"/>
      <dgm:spPr/>
    </dgm:pt>
    <dgm:pt modelId="{883B8F33-0085-4060-9E9C-9CBDEF078CF5}" type="pres">
      <dgm:prSet presAssocID="{3DB3A3E5-8861-4F8B-9A71-F9B19F81AE62}" presName="textB" presStyleLbl="revTx" presStyleIdx="1" presStyleCnt="4" custLinFactX="-54219" custLinFactNeighborX="-100000" custLinFactNeighborY="563">
        <dgm:presLayoutVars>
          <dgm:bulletEnabled val="1"/>
        </dgm:presLayoutVars>
      </dgm:prSet>
      <dgm:spPr/>
      <dgm:t>
        <a:bodyPr/>
        <a:lstStyle/>
        <a:p>
          <a:endParaRPr lang="zh-TW" altLang="en-US"/>
        </a:p>
      </dgm:t>
    </dgm:pt>
    <dgm:pt modelId="{9AE2EA73-3D78-415E-B90A-50CD75FC8264}" type="pres">
      <dgm:prSet presAssocID="{3DB3A3E5-8861-4F8B-9A71-F9B19F81AE62}" presName="circleB" presStyleLbl="node1" presStyleIdx="1" presStyleCnt="4"/>
      <dgm:spPr/>
    </dgm:pt>
    <dgm:pt modelId="{BB33D15E-5063-4A0C-96E8-2C7618DC088D}" type="pres">
      <dgm:prSet presAssocID="{3DB3A3E5-8861-4F8B-9A71-F9B19F81AE62}" presName="spaceB" presStyleCnt="0"/>
      <dgm:spPr/>
    </dgm:pt>
    <dgm:pt modelId="{AB495D00-476F-4563-86A3-705741B4D030}" type="pres">
      <dgm:prSet presAssocID="{1F849F04-9C89-4A72-A3B9-BC6C58E68CCF}" presName="space" presStyleCnt="0"/>
      <dgm:spPr/>
    </dgm:pt>
    <dgm:pt modelId="{D4C67D3F-9FC4-4226-8F6A-EA6421B4FABA}" type="pres">
      <dgm:prSet presAssocID="{DD2470A5-B896-47F5-95BC-F3F74F538E80}" presName="compositeA" presStyleCnt="0"/>
      <dgm:spPr/>
    </dgm:pt>
    <dgm:pt modelId="{C6167718-5B19-499F-879D-512C2B1AD459}" type="pres">
      <dgm:prSet presAssocID="{DD2470A5-B896-47F5-95BC-F3F74F538E80}" presName="textA" presStyleLbl="revTx" presStyleIdx="2" presStyleCnt="4" custScaleX="208497" custLinFactX="16880" custLinFactNeighborX="100000" custLinFactNeighborY="-582">
        <dgm:presLayoutVars>
          <dgm:bulletEnabled val="1"/>
        </dgm:presLayoutVars>
      </dgm:prSet>
      <dgm:spPr/>
      <dgm:t>
        <a:bodyPr/>
        <a:lstStyle/>
        <a:p>
          <a:endParaRPr lang="zh-TW" altLang="en-US"/>
        </a:p>
      </dgm:t>
    </dgm:pt>
    <dgm:pt modelId="{FBAF77B0-EB23-4FD6-9A43-E299C9E80217}" type="pres">
      <dgm:prSet presAssocID="{DD2470A5-B896-47F5-95BC-F3F74F538E80}" presName="circleA" presStyleLbl="node1" presStyleIdx="2" presStyleCnt="4"/>
      <dgm:spPr/>
    </dgm:pt>
    <dgm:pt modelId="{8E3D414F-4ECD-43AC-AAE5-9BFB0C3B1DC7}" type="pres">
      <dgm:prSet presAssocID="{DD2470A5-B896-47F5-95BC-F3F74F538E80}" presName="spaceA" presStyleCnt="0"/>
      <dgm:spPr/>
    </dgm:pt>
    <dgm:pt modelId="{6174CC29-E746-4B34-B6E6-D815795E09CF}" type="pres">
      <dgm:prSet presAssocID="{F165F1CD-1AF7-41DA-8551-FFF6B8AAC7D0}" presName="space" presStyleCnt="0"/>
      <dgm:spPr/>
    </dgm:pt>
    <dgm:pt modelId="{324CE072-7664-4B17-B6BE-1CD669CCC108}" type="pres">
      <dgm:prSet presAssocID="{D82429E9-5470-4386-917F-97566A54A1AD}" presName="compositeB" presStyleCnt="0"/>
      <dgm:spPr/>
    </dgm:pt>
    <dgm:pt modelId="{F14D38B7-9A02-4163-9323-2644944A6DB9}" type="pres">
      <dgm:prSet presAssocID="{D82429E9-5470-4386-917F-97566A54A1AD}" presName="textB" presStyleLbl="revTx" presStyleIdx="3" presStyleCnt="4">
        <dgm:presLayoutVars>
          <dgm:bulletEnabled val="1"/>
        </dgm:presLayoutVars>
      </dgm:prSet>
      <dgm:spPr/>
      <dgm:t>
        <a:bodyPr/>
        <a:lstStyle/>
        <a:p>
          <a:endParaRPr lang="zh-TW" altLang="en-US"/>
        </a:p>
      </dgm:t>
    </dgm:pt>
    <dgm:pt modelId="{039B25A5-5EF5-4E3F-A2AB-6FEE32C86C5A}" type="pres">
      <dgm:prSet presAssocID="{D82429E9-5470-4386-917F-97566A54A1AD}" presName="circleB" presStyleLbl="node1" presStyleIdx="3" presStyleCnt="4"/>
      <dgm:spPr/>
    </dgm:pt>
    <dgm:pt modelId="{64B01AE0-6A5B-44E0-8FB2-113832B95AC8}" type="pres">
      <dgm:prSet presAssocID="{D82429E9-5470-4386-917F-97566A54A1AD}" presName="spaceB" presStyleCnt="0"/>
      <dgm:spPr/>
    </dgm:pt>
  </dgm:ptLst>
  <dgm:cxnLst>
    <dgm:cxn modelId="{67C17C9F-8CF4-4479-99CA-1C1F26B8DDEE}" type="presOf" srcId="{BDA7D801-1F0C-44F6-A06E-A127BCC31BED}" destId="{91F6D7CF-1213-4DAF-9E03-67D0074794B8}" srcOrd="0" destOrd="0" presId="urn:microsoft.com/office/officeart/2005/8/layout/hProcess11"/>
    <dgm:cxn modelId="{E62691E8-880B-4133-972B-DD5EC3C21A7C}" srcId="{BDA7D801-1F0C-44F6-A06E-A127BCC31BED}" destId="{DD2470A5-B896-47F5-95BC-F3F74F538E80}" srcOrd="2" destOrd="0" parTransId="{EB1AD736-4D51-41B4-9AC4-0C759EC2C69A}" sibTransId="{F165F1CD-1AF7-41DA-8551-FFF6B8AAC7D0}"/>
    <dgm:cxn modelId="{21E2A770-FA72-41FF-82A7-BC3F4341062E}" srcId="{BDA7D801-1F0C-44F6-A06E-A127BCC31BED}" destId="{D82429E9-5470-4386-917F-97566A54A1AD}" srcOrd="3" destOrd="0" parTransId="{114DF196-042C-460E-9D53-6B2AFA431B71}" sibTransId="{D190995A-685A-4C1B-ADF5-5ADA82D07DC6}"/>
    <dgm:cxn modelId="{FDD6B388-925C-49E6-8A21-87F7CE57E483}" srcId="{BDA7D801-1F0C-44F6-A06E-A127BCC31BED}" destId="{3DB3A3E5-8861-4F8B-9A71-F9B19F81AE62}" srcOrd="1" destOrd="0" parTransId="{1B1ADA1D-F0B0-4B27-8BCE-8B2B64D4EAD7}" sibTransId="{1F849F04-9C89-4A72-A3B9-BC6C58E68CCF}"/>
    <dgm:cxn modelId="{BAAD13E3-2FB6-4CF3-A372-752720419282}" type="presOf" srcId="{3DB3A3E5-8861-4F8B-9A71-F9B19F81AE62}" destId="{883B8F33-0085-4060-9E9C-9CBDEF078CF5}" srcOrd="0" destOrd="0" presId="urn:microsoft.com/office/officeart/2005/8/layout/hProcess11"/>
    <dgm:cxn modelId="{C2EB71D8-6DD7-418C-85D4-12AFEB16151A}" type="presOf" srcId="{5E8173E7-8633-4239-BE5F-2FF13EDE5BD3}" destId="{99D4DAE9-9C53-46B6-BDDA-3FE45246C652}" srcOrd="0" destOrd="0" presId="urn:microsoft.com/office/officeart/2005/8/layout/hProcess11"/>
    <dgm:cxn modelId="{47F71327-1FC8-4ABF-9C53-77F745F60A37}" type="presOf" srcId="{DD2470A5-B896-47F5-95BC-F3F74F538E80}" destId="{C6167718-5B19-499F-879D-512C2B1AD459}" srcOrd="0" destOrd="0" presId="urn:microsoft.com/office/officeart/2005/8/layout/hProcess11"/>
    <dgm:cxn modelId="{EA9F2F34-EBD5-48F0-BDC5-9EFD15A28BD3}" srcId="{BDA7D801-1F0C-44F6-A06E-A127BCC31BED}" destId="{5E8173E7-8633-4239-BE5F-2FF13EDE5BD3}" srcOrd="0" destOrd="0" parTransId="{A9FD143F-5A64-48B3-9554-C33AC92FE6B9}" sibTransId="{59829B0C-8349-4376-BB32-2D47C64841B5}"/>
    <dgm:cxn modelId="{AAC21C91-2660-4DF8-8C92-C6D2E12CD2AD}" type="presOf" srcId="{D82429E9-5470-4386-917F-97566A54A1AD}" destId="{F14D38B7-9A02-4163-9323-2644944A6DB9}" srcOrd="0" destOrd="0" presId="urn:microsoft.com/office/officeart/2005/8/layout/hProcess11"/>
    <dgm:cxn modelId="{F2234189-689E-44CB-B43A-70A49432E4BF}" type="presParOf" srcId="{91F6D7CF-1213-4DAF-9E03-67D0074794B8}" destId="{15950D53-11F4-4E5E-A392-9C080A441D6C}" srcOrd="0" destOrd="0" presId="urn:microsoft.com/office/officeart/2005/8/layout/hProcess11"/>
    <dgm:cxn modelId="{D5C4A785-8A0F-403F-8DFC-44A8B6286AE3}" type="presParOf" srcId="{91F6D7CF-1213-4DAF-9E03-67D0074794B8}" destId="{94DDD013-8C3A-4CF7-9D53-EF12C68DB27D}" srcOrd="1" destOrd="0" presId="urn:microsoft.com/office/officeart/2005/8/layout/hProcess11"/>
    <dgm:cxn modelId="{A07695A6-0B93-403A-BEE6-D237E010DB25}" type="presParOf" srcId="{94DDD013-8C3A-4CF7-9D53-EF12C68DB27D}" destId="{BAF0CCBC-20DE-4FD1-AFE8-1E21E76D1053}" srcOrd="0" destOrd="0" presId="urn:microsoft.com/office/officeart/2005/8/layout/hProcess11"/>
    <dgm:cxn modelId="{A40EB71A-A4D1-44D2-809A-E74742E1167E}" type="presParOf" srcId="{BAF0CCBC-20DE-4FD1-AFE8-1E21E76D1053}" destId="{99D4DAE9-9C53-46B6-BDDA-3FE45246C652}" srcOrd="0" destOrd="0" presId="urn:microsoft.com/office/officeart/2005/8/layout/hProcess11"/>
    <dgm:cxn modelId="{794BC822-332F-46A4-8D79-A1F9CFCC1FC0}" type="presParOf" srcId="{BAF0CCBC-20DE-4FD1-AFE8-1E21E76D1053}" destId="{4166A8E0-0E41-4B8F-AC3C-91853F982925}" srcOrd="1" destOrd="0" presId="urn:microsoft.com/office/officeart/2005/8/layout/hProcess11"/>
    <dgm:cxn modelId="{3EAE7FEF-B541-4C49-9C7C-6205EE68C588}" type="presParOf" srcId="{BAF0CCBC-20DE-4FD1-AFE8-1E21E76D1053}" destId="{32145590-4C63-49DF-B79F-F7AF1C08DE26}" srcOrd="2" destOrd="0" presId="urn:microsoft.com/office/officeart/2005/8/layout/hProcess11"/>
    <dgm:cxn modelId="{D2B4F7F6-0303-4AD8-9AB0-B4629F0E0643}" type="presParOf" srcId="{94DDD013-8C3A-4CF7-9D53-EF12C68DB27D}" destId="{C94807E2-ACB2-47FF-82B0-5DE4CE9B72B6}" srcOrd="1" destOrd="0" presId="urn:microsoft.com/office/officeart/2005/8/layout/hProcess11"/>
    <dgm:cxn modelId="{16580F2B-B8DD-4E3A-A903-139CC7425DAF}" type="presParOf" srcId="{94DDD013-8C3A-4CF7-9D53-EF12C68DB27D}" destId="{E94FC564-0A50-4E55-83FF-1D07E92270C9}" srcOrd="2" destOrd="0" presId="urn:microsoft.com/office/officeart/2005/8/layout/hProcess11"/>
    <dgm:cxn modelId="{316C7AA7-882B-41CD-BC25-BABAE71DBE69}" type="presParOf" srcId="{E94FC564-0A50-4E55-83FF-1D07E92270C9}" destId="{883B8F33-0085-4060-9E9C-9CBDEF078CF5}" srcOrd="0" destOrd="0" presId="urn:microsoft.com/office/officeart/2005/8/layout/hProcess11"/>
    <dgm:cxn modelId="{94E4CB50-3116-4128-A6AC-61ADA0B92062}" type="presParOf" srcId="{E94FC564-0A50-4E55-83FF-1D07E92270C9}" destId="{9AE2EA73-3D78-415E-B90A-50CD75FC8264}" srcOrd="1" destOrd="0" presId="urn:microsoft.com/office/officeart/2005/8/layout/hProcess11"/>
    <dgm:cxn modelId="{D650C5C7-5342-4A47-848D-E0775424606B}" type="presParOf" srcId="{E94FC564-0A50-4E55-83FF-1D07E92270C9}" destId="{BB33D15E-5063-4A0C-96E8-2C7618DC088D}" srcOrd="2" destOrd="0" presId="urn:microsoft.com/office/officeart/2005/8/layout/hProcess11"/>
    <dgm:cxn modelId="{AC84FA51-2A9A-43D0-8C6A-C8C30559C530}" type="presParOf" srcId="{94DDD013-8C3A-4CF7-9D53-EF12C68DB27D}" destId="{AB495D00-476F-4563-86A3-705741B4D030}" srcOrd="3" destOrd="0" presId="urn:microsoft.com/office/officeart/2005/8/layout/hProcess11"/>
    <dgm:cxn modelId="{3AA3AF64-8DA6-4176-BDD5-B6CAD54D98D2}" type="presParOf" srcId="{94DDD013-8C3A-4CF7-9D53-EF12C68DB27D}" destId="{D4C67D3F-9FC4-4226-8F6A-EA6421B4FABA}" srcOrd="4" destOrd="0" presId="urn:microsoft.com/office/officeart/2005/8/layout/hProcess11"/>
    <dgm:cxn modelId="{A513E077-4F6F-4A0D-A0ED-B25C1454E895}" type="presParOf" srcId="{D4C67D3F-9FC4-4226-8F6A-EA6421B4FABA}" destId="{C6167718-5B19-499F-879D-512C2B1AD459}" srcOrd="0" destOrd="0" presId="urn:microsoft.com/office/officeart/2005/8/layout/hProcess11"/>
    <dgm:cxn modelId="{A1BBEBDD-284F-4A25-B94E-89BD98FB2986}" type="presParOf" srcId="{D4C67D3F-9FC4-4226-8F6A-EA6421B4FABA}" destId="{FBAF77B0-EB23-4FD6-9A43-E299C9E80217}" srcOrd="1" destOrd="0" presId="urn:microsoft.com/office/officeart/2005/8/layout/hProcess11"/>
    <dgm:cxn modelId="{401DDF45-C215-4E0B-A7FC-C2CAD8016EA8}" type="presParOf" srcId="{D4C67D3F-9FC4-4226-8F6A-EA6421B4FABA}" destId="{8E3D414F-4ECD-43AC-AAE5-9BFB0C3B1DC7}" srcOrd="2" destOrd="0" presId="urn:microsoft.com/office/officeart/2005/8/layout/hProcess11"/>
    <dgm:cxn modelId="{61D1189E-B8E1-4BE8-BAE5-6D47C54B422C}" type="presParOf" srcId="{94DDD013-8C3A-4CF7-9D53-EF12C68DB27D}" destId="{6174CC29-E746-4B34-B6E6-D815795E09CF}" srcOrd="5" destOrd="0" presId="urn:microsoft.com/office/officeart/2005/8/layout/hProcess11"/>
    <dgm:cxn modelId="{F3D76429-D245-47C5-B3A4-6B4FFE624BFA}" type="presParOf" srcId="{94DDD013-8C3A-4CF7-9D53-EF12C68DB27D}" destId="{324CE072-7664-4B17-B6BE-1CD669CCC108}" srcOrd="6" destOrd="0" presId="urn:microsoft.com/office/officeart/2005/8/layout/hProcess11"/>
    <dgm:cxn modelId="{893921ED-4E8F-4FE0-926F-06009EBD859B}" type="presParOf" srcId="{324CE072-7664-4B17-B6BE-1CD669CCC108}" destId="{F14D38B7-9A02-4163-9323-2644944A6DB9}" srcOrd="0" destOrd="0" presId="urn:microsoft.com/office/officeart/2005/8/layout/hProcess11"/>
    <dgm:cxn modelId="{7E0A021F-0BC6-42A7-9F28-6BDC44A6F588}" type="presParOf" srcId="{324CE072-7664-4B17-B6BE-1CD669CCC108}" destId="{039B25A5-5EF5-4E3F-A2AB-6FEE32C86C5A}" srcOrd="1" destOrd="0" presId="urn:microsoft.com/office/officeart/2005/8/layout/hProcess11"/>
    <dgm:cxn modelId="{07D0A329-1369-4A3B-A3F3-4DE6880AECCA}" type="presParOf" srcId="{324CE072-7664-4B17-B6BE-1CD669CCC108}" destId="{64B01AE0-6A5B-44E0-8FB2-113832B95AC8}"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81125-202B-49A9-AF11-BED3E57DF60C}"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zh-TW" altLang="en-US"/>
        </a:p>
      </dgm:t>
    </dgm:pt>
    <dgm:pt modelId="{181B5AA9-2EEA-462A-8EE1-5B72DCAB8EEF}">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600" dirty="0" smtClean="0">
              <a:solidFill>
                <a:schemeClr val="bg1"/>
              </a:solidFill>
              <a:latin typeface="微軟正黑體" pitchFamily="34" charset="-120"/>
              <a:ea typeface="微軟正黑體" pitchFamily="34" charset="-120"/>
            </a:rPr>
            <a:t>願景</a:t>
          </a:r>
          <a:endParaRPr lang="zh-TW" altLang="en-US" sz="2600" dirty="0">
            <a:solidFill>
              <a:schemeClr val="bg1"/>
            </a:solidFill>
          </a:endParaRPr>
        </a:p>
      </dgm:t>
    </dgm:pt>
    <dgm:pt modelId="{74BBE1A7-03AA-49C6-9859-6C3F21E56AE2}" type="parTrans" cxnId="{644723F6-F3E0-4D72-88B9-939A55DAAD9A}">
      <dgm:prSet/>
      <dgm:spPr/>
      <dgm:t>
        <a:bodyPr/>
        <a:lstStyle/>
        <a:p>
          <a:endParaRPr lang="zh-TW" altLang="en-US" sz="2600">
            <a:solidFill>
              <a:schemeClr val="bg1"/>
            </a:solidFill>
          </a:endParaRPr>
        </a:p>
      </dgm:t>
    </dgm:pt>
    <dgm:pt modelId="{33745F75-2EDE-4A2A-9611-E66CF44BCE59}" type="sibTrans" cxnId="{644723F6-F3E0-4D72-88B9-939A55DAAD9A}">
      <dgm:prSet/>
      <dgm:spPr/>
      <dgm:t>
        <a:bodyPr/>
        <a:lstStyle/>
        <a:p>
          <a:endParaRPr lang="zh-TW" altLang="en-US" sz="2600">
            <a:solidFill>
              <a:schemeClr val="bg1"/>
            </a:solidFill>
          </a:endParaRPr>
        </a:p>
      </dgm:t>
    </dgm:pt>
    <dgm:pt modelId="{F7BDFC3F-52DB-4A9A-BAAE-7F5D33A4D76F}">
      <dgm:prSet phldrT="[文字]"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solidFill>
                <a:schemeClr val="bg1"/>
              </a:solidFill>
              <a:latin typeface="微軟正黑體" pitchFamily="34" charset="-120"/>
              <a:ea typeface="微軟正黑體" pitchFamily="34" charset="-120"/>
            </a:rPr>
            <a:t>誘因</a:t>
          </a:r>
          <a:endParaRPr lang="zh-TW" altLang="en-US" sz="2600" dirty="0" smtClean="0">
            <a:solidFill>
              <a:schemeClr val="bg1"/>
            </a:solidFill>
          </a:endParaRPr>
        </a:p>
      </dgm:t>
    </dgm:pt>
    <dgm:pt modelId="{3A2CDEB5-C058-4E2F-8303-4FEFBF21B1D5}" type="parTrans" cxnId="{2E4822BB-0DC3-494B-955B-0D01EF41C8CC}">
      <dgm:prSet/>
      <dgm:spPr/>
      <dgm:t>
        <a:bodyPr/>
        <a:lstStyle/>
        <a:p>
          <a:endParaRPr lang="zh-TW" altLang="en-US" sz="2600">
            <a:solidFill>
              <a:schemeClr val="bg1"/>
            </a:solidFill>
          </a:endParaRPr>
        </a:p>
      </dgm:t>
    </dgm:pt>
    <dgm:pt modelId="{7FE4127C-C719-4516-B344-9DDB3E53286D}" type="sibTrans" cxnId="{2E4822BB-0DC3-494B-955B-0D01EF41C8CC}">
      <dgm:prSet/>
      <dgm:spPr/>
      <dgm:t>
        <a:bodyPr/>
        <a:lstStyle/>
        <a:p>
          <a:endParaRPr lang="zh-TW" altLang="en-US" sz="2600">
            <a:solidFill>
              <a:schemeClr val="bg1"/>
            </a:solidFill>
          </a:endParaRPr>
        </a:p>
      </dgm:t>
    </dgm:pt>
    <dgm:pt modelId="{3EEA0450-BA0C-41C5-B58E-E664AFA6AF3F}">
      <dgm:prSet phldrT="[文字]"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solidFill>
                <a:schemeClr val="bg1"/>
              </a:solidFill>
              <a:latin typeface="微軟正黑體" pitchFamily="34" charset="-120"/>
              <a:ea typeface="微軟正黑體" pitchFamily="34" charset="-120"/>
            </a:rPr>
            <a:t>技巧</a:t>
          </a:r>
          <a:endParaRPr lang="zh-TW" altLang="en-US" sz="2600" dirty="0">
            <a:solidFill>
              <a:schemeClr val="bg1"/>
            </a:solidFill>
          </a:endParaRPr>
        </a:p>
      </dgm:t>
    </dgm:pt>
    <dgm:pt modelId="{2376D321-8CAB-44E4-A894-E34C89530BB2}" type="parTrans" cxnId="{49489798-D97E-43BA-93D9-2F95384343D0}">
      <dgm:prSet/>
      <dgm:spPr/>
      <dgm:t>
        <a:bodyPr/>
        <a:lstStyle/>
        <a:p>
          <a:endParaRPr lang="zh-TW" altLang="en-US" sz="2600">
            <a:solidFill>
              <a:schemeClr val="bg1"/>
            </a:solidFill>
          </a:endParaRPr>
        </a:p>
      </dgm:t>
    </dgm:pt>
    <dgm:pt modelId="{D6C992BB-DFBC-4EE5-9B4F-86E2FA213B64}" type="sibTrans" cxnId="{49489798-D97E-43BA-93D9-2F95384343D0}">
      <dgm:prSet/>
      <dgm:spPr/>
      <dgm:t>
        <a:bodyPr/>
        <a:lstStyle/>
        <a:p>
          <a:endParaRPr lang="zh-TW" altLang="en-US" sz="2600">
            <a:solidFill>
              <a:schemeClr val="bg1"/>
            </a:solidFill>
          </a:endParaRPr>
        </a:p>
      </dgm:t>
    </dgm:pt>
    <dgm:pt modelId="{BFC6249A-8B58-420E-AAEB-0FE6A84D0B60}">
      <dgm:prSet phldrT="[文字]" custT="1"/>
      <dgm:spPr/>
      <dgm:t>
        <a:bodyPr lIns="0" rIns="0"/>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600" dirty="0" smtClean="0">
              <a:solidFill>
                <a:schemeClr val="bg1"/>
              </a:solidFill>
              <a:latin typeface="微軟正黑體" pitchFamily="34" charset="-120"/>
              <a:ea typeface="微軟正黑體" pitchFamily="34" charset="-120"/>
            </a:rPr>
            <a:t>行動計畫</a:t>
          </a:r>
          <a:endParaRPr lang="zh-TW" altLang="en-US" sz="2600" dirty="0">
            <a:solidFill>
              <a:schemeClr val="bg1"/>
            </a:solidFill>
          </a:endParaRPr>
        </a:p>
      </dgm:t>
    </dgm:pt>
    <dgm:pt modelId="{3443E702-ABB1-472C-97EF-9302C9B84A0B}" type="parTrans" cxnId="{35779297-5F94-427B-889B-13F212FA485F}">
      <dgm:prSet/>
      <dgm:spPr/>
      <dgm:t>
        <a:bodyPr/>
        <a:lstStyle/>
        <a:p>
          <a:endParaRPr lang="zh-TW" altLang="en-US" sz="2600">
            <a:solidFill>
              <a:schemeClr val="bg1"/>
            </a:solidFill>
          </a:endParaRPr>
        </a:p>
      </dgm:t>
    </dgm:pt>
    <dgm:pt modelId="{9C1BC294-FCC0-4436-B7A9-DC2DD2AA2C55}" type="sibTrans" cxnId="{35779297-5F94-427B-889B-13F212FA485F}">
      <dgm:prSet/>
      <dgm:spPr/>
      <dgm:t>
        <a:bodyPr/>
        <a:lstStyle/>
        <a:p>
          <a:endParaRPr lang="zh-TW" altLang="en-US" sz="2600">
            <a:solidFill>
              <a:schemeClr val="bg1"/>
            </a:solidFill>
          </a:endParaRPr>
        </a:p>
      </dgm:t>
    </dgm:pt>
    <dgm:pt modelId="{411BB05B-FDCC-4ECE-BBD1-60DB44A091A9}">
      <dgm:prSet phldrT="[文字]" custT="1"/>
      <dgm:spPr/>
      <dgm:t>
        <a:bodyPr lIns="0" rIns="0"/>
        <a:lstStyle/>
        <a:p>
          <a:pPr marL="0" marR="0" indent="0" algn="ctr" defTabSz="1466850" eaLnBrk="1" fontAlgn="auto" latinLnBrk="0" hangingPunct="1">
            <a:lnSpc>
              <a:spcPct val="90000"/>
            </a:lnSpc>
            <a:spcBef>
              <a:spcPct val="0"/>
            </a:spcBef>
            <a:spcAft>
              <a:spcPct val="35000"/>
            </a:spcAft>
            <a:buClrTx/>
            <a:buSzTx/>
            <a:buFontTx/>
            <a:buNone/>
            <a:tabLst/>
            <a:defRPr/>
          </a:pPr>
          <a:r>
            <a:rPr lang="zh-TW" altLang="en-US" sz="2600" dirty="0" smtClean="0">
              <a:solidFill>
                <a:schemeClr val="bg1"/>
              </a:solidFill>
              <a:latin typeface="微軟正黑體" pitchFamily="34" charset="-120"/>
              <a:ea typeface="微軟正黑體" pitchFamily="34" charset="-120"/>
            </a:rPr>
            <a:t>資源</a:t>
          </a:r>
          <a:endParaRPr lang="zh-TW" altLang="en-US" sz="2600" dirty="0" smtClean="0">
            <a:solidFill>
              <a:schemeClr val="bg1"/>
            </a:solidFill>
          </a:endParaRPr>
        </a:p>
      </dgm:t>
    </dgm:pt>
    <dgm:pt modelId="{1CC33CF2-E750-4245-84F0-D8A559DCC2C8}" type="parTrans" cxnId="{E6C7E9D3-C826-48EB-9E3B-54146BDA6819}">
      <dgm:prSet/>
      <dgm:spPr/>
      <dgm:t>
        <a:bodyPr/>
        <a:lstStyle/>
        <a:p>
          <a:endParaRPr lang="zh-TW" altLang="en-US" sz="2600">
            <a:solidFill>
              <a:schemeClr val="bg1"/>
            </a:solidFill>
          </a:endParaRPr>
        </a:p>
      </dgm:t>
    </dgm:pt>
    <dgm:pt modelId="{41376218-A5A0-479C-AC58-5BBAED4BDC58}" type="sibTrans" cxnId="{E6C7E9D3-C826-48EB-9E3B-54146BDA6819}">
      <dgm:prSet/>
      <dgm:spPr/>
      <dgm:t>
        <a:bodyPr/>
        <a:lstStyle/>
        <a:p>
          <a:endParaRPr lang="zh-TW" altLang="en-US" sz="2600">
            <a:solidFill>
              <a:schemeClr val="bg1"/>
            </a:solidFill>
          </a:endParaRPr>
        </a:p>
      </dgm:t>
    </dgm:pt>
    <dgm:pt modelId="{129A3C92-9E9B-4791-A894-54DEDACD5D93}" type="pres">
      <dgm:prSet presAssocID="{80081125-202B-49A9-AF11-BED3E57DF60C}" presName="cycle" presStyleCnt="0">
        <dgm:presLayoutVars>
          <dgm:dir/>
          <dgm:resizeHandles val="exact"/>
        </dgm:presLayoutVars>
      </dgm:prSet>
      <dgm:spPr/>
      <dgm:t>
        <a:bodyPr/>
        <a:lstStyle/>
        <a:p>
          <a:endParaRPr lang="zh-TW" altLang="en-US"/>
        </a:p>
      </dgm:t>
    </dgm:pt>
    <dgm:pt modelId="{1DA3B78F-7565-47C7-95E2-F96B7D48ED35}" type="pres">
      <dgm:prSet presAssocID="{181B5AA9-2EEA-462A-8EE1-5B72DCAB8EEF}" presName="node" presStyleLbl="node1" presStyleIdx="0" presStyleCnt="5">
        <dgm:presLayoutVars>
          <dgm:bulletEnabled val="1"/>
        </dgm:presLayoutVars>
      </dgm:prSet>
      <dgm:spPr/>
      <dgm:t>
        <a:bodyPr/>
        <a:lstStyle/>
        <a:p>
          <a:endParaRPr lang="zh-TW" altLang="en-US"/>
        </a:p>
      </dgm:t>
    </dgm:pt>
    <dgm:pt modelId="{3322717B-4F96-41F6-9E1F-0F6C765A5F41}" type="pres">
      <dgm:prSet presAssocID="{181B5AA9-2EEA-462A-8EE1-5B72DCAB8EEF}" presName="spNode" presStyleCnt="0"/>
      <dgm:spPr/>
    </dgm:pt>
    <dgm:pt modelId="{DCADE7AD-4787-4507-8124-C32BAC1811FE}" type="pres">
      <dgm:prSet presAssocID="{33745F75-2EDE-4A2A-9611-E66CF44BCE59}" presName="sibTrans" presStyleLbl="sibTrans1D1" presStyleIdx="0" presStyleCnt="5"/>
      <dgm:spPr/>
      <dgm:t>
        <a:bodyPr/>
        <a:lstStyle/>
        <a:p>
          <a:endParaRPr lang="zh-TW" altLang="en-US"/>
        </a:p>
      </dgm:t>
    </dgm:pt>
    <dgm:pt modelId="{F11C5725-C56C-4307-B534-FF29CA8F1270}" type="pres">
      <dgm:prSet presAssocID="{F7BDFC3F-52DB-4A9A-BAAE-7F5D33A4D76F}" presName="node" presStyleLbl="node1" presStyleIdx="1" presStyleCnt="5">
        <dgm:presLayoutVars>
          <dgm:bulletEnabled val="1"/>
        </dgm:presLayoutVars>
      </dgm:prSet>
      <dgm:spPr/>
      <dgm:t>
        <a:bodyPr/>
        <a:lstStyle/>
        <a:p>
          <a:endParaRPr lang="zh-TW" altLang="en-US"/>
        </a:p>
      </dgm:t>
    </dgm:pt>
    <dgm:pt modelId="{59D39922-D1DC-4BA3-A212-DF4896CD7BE9}" type="pres">
      <dgm:prSet presAssocID="{F7BDFC3F-52DB-4A9A-BAAE-7F5D33A4D76F}" presName="spNode" presStyleCnt="0"/>
      <dgm:spPr/>
    </dgm:pt>
    <dgm:pt modelId="{E51E6BB9-F087-4194-815E-5EE90A9E50E6}" type="pres">
      <dgm:prSet presAssocID="{7FE4127C-C719-4516-B344-9DDB3E53286D}" presName="sibTrans" presStyleLbl="sibTrans1D1" presStyleIdx="1" presStyleCnt="5"/>
      <dgm:spPr/>
      <dgm:t>
        <a:bodyPr/>
        <a:lstStyle/>
        <a:p>
          <a:endParaRPr lang="zh-TW" altLang="en-US"/>
        </a:p>
      </dgm:t>
    </dgm:pt>
    <dgm:pt modelId="{6D092911-2312-4610-9975-FC43E4646A28}" type="pres">
      <dgm:prSet presAssocID="{3EEA0450-BA0C-41C5-B58E-E664AFA6AF3F}" presName="node" presStyleLbl="node1" presStyleIdx="2" presStyleCnt="5">
        <dgm:presLayoutVars>
          <dgm:bulletEnabled val="1"/>
        </dgm:presLayoutVars>
      </dgm:prSet>
      <dgm:spPr/>
      <dgm:t>
        <a:bodyPr/>
        <a:lstStyle/>
        <a:p>
          <a:endParaRPr lang="zh-TW" altLang="en-US"/>
        </a:p>
      </dgm:t>
    </dgm:pt>
    <dgm:pt modelId="{3DB48509-3038-4870-AA34-D5DF090760EA}" type="pres">
      <dgm:prSet presAssocID="{3EEA0450-BA0C-41C5-B58E-E664AFA6AF3F}" presName="spNode" presStyleCnt="0"/>
      <dgm:spPr/>
    </dgm:pt>
    <dgm:pt modelId="{42925A95-4DBB-4BB8-8C34-BCD43D240B78}" type="pres">
      <dgm:prSet presAssocID="{D6C992BB-DFBC-4EE5-9B4F-86E2FA213B64}" presName="sibTrans" presStyleLbl="sibTrans1D1" presStyleIdx="2" presStyleCnt="5"/>
      <dgm:spPr/>
      <dgm:t>
        <a:bodyPr/>
        <a:lstStyle/>
        <a:p>
          <a:endParaRPr lang="zh-TW" altLang="en-US"/>
        </a:p>
      </dgm:t>
    </dgm:pt>
    <dgm:pt modelId="{702F07DD-555E-4584-81DD-127048C7E5B3}" type="pres">
      <dgm:prSet presAssocID="{BFC6249A-8B58-420E-AAEB-0FE6A84D0B60}" presName="node" presStyleLbl="node1" presStyleIdx="3" presStyleCnt="5">
        <dgm:presLayoutVars>
          <dgm:bulletEnabled val="1"/>
        </dgm:presLayoutVars>
      </dgm:prSet>
      <dgm:spPr/>
      <dgm:t>
        <a:bodyPr/>
        <a:lstStyle/>
        <a:p>
          <a:endParaRPr lang="zh-TW" altLang="en-US"/>
        </a:p>
      </dgm:t>
    </dgm:pt>
    <dgm:pt modelId="{4C8F8005-E0DA-404C-AE40-5847BF22CABF}" type="pres">
      <dgm:prSet presAssocID="{BFC6249A-8B58-420E-AAEB-0FE6A84D0B60}" presName="spNode" presStyleCnt="0"/>
      <dgm:spPr/>
    </dgm:pt>
    <dgm:pt modelId="{F511FB59-6ED9-43B0-8ECA-906AD1FC7C89}" type="pres">
      <dgm:prSet presAssocID="{9C1BC294-FCC0-4436-B7A9-DC2DD2AA2C55}" presName="sibTrans" presStyleLbl="sibTrans1D1" presStyleIdx="3" presStyleCnt="5"/>
      <dgm:spPr/>
      <dgm:t>
        <a:bodyPr/>
        <a:lstStyle/>
        <a:p>
          <a:endParaRPr lang="zh-TW" altLang="en-US"/>
        </a:p>
      </dgm:t>
    </dgm:pt>
    <dgm:pt modelId="{62A84DF0-57EE-4CC0-A135-0C299F1A7490}" type="pres">
      <dgm:prSet presAssocID="{411BB05B-FDCC-4ECE-BBD1-60DB44A091A9}" presName="node" presStyleLbl="node1" presStyleIdx="4" presStyleCnt="5">
        <dgm:presLayoutVars>
          <dgm:bulletEnabled val="1"/>
        </dgm:presLayoutVars>
      </dgm:prSet>
      <dgm:spPr/>
      <dgm:t>
        <a:bodyPr/>
        <a:lstStyle/>
        <a:p>
          <a:endParaRPr lang="zh-TW" altLang="en-US"/>
        </a:p>
      </dgm:t>
    </dgm:pt>
    <dgm:pt modelId="{3E5181C1-83A6-4CCF-95DC-81683A0B0C8D}" type="pres">
      <dgm:prSet presAssocID="{411BB05B-FDCC-4ECE-BBD1-60DB44A091A9}" presName="spNode" presStyleCnt="0"/>
      <dgm:spPr/>
    </dgm:pt>
    <dgm:pt modelId="{4E0345DF-C7CB-4B74-A320-277E4D3C717D}" type="pres">
      <dgm:prSet presAssocID="{41376218-A5A0-479C-AC58-5BBAED4BDC58}" presName="sibTrans" presStyleLbl="sibTrans1D1" presStyleIdx="4" presStyleCnt="5"/>
      <dgm:spPr/>
      <dgm:t>
        <a:bodyPr/>
        <a:lstStyle/>
        <a:p>
          <a:endParaRPr lang="zh-TW" altLang="en-US"/>
        </a:p>
      </dgm:t>
    </dgm:pt>
  </dgm:ptLst>
  <dgm:cxnLst>
    <dgm:cxn modelId="{37A57FFE-8DA2-45D3-8037-3FF95C7ABA65}" type="presOf" srcId="{9C1BC294-FCC0-4436-B7A9-DC2DD2AA2C55}" destId="{F511FB59-6ED9-43B0-8ECA-906AD1FC7C89}" srcOrd="0" destOrd="0" presId="urn:microsoft.com/office/officeart/2005/8/layout/cycle6"/>
    <dgm:cxn modelId="{E6C7E9D3-C826-48EB-9E3B-54146BDA6819}" srcId="{80081125-202B-49A9-AF11-BED3E57DF60C}" destId="{411BB05B-FDCC-4ECE-BBD1-60DB44A091A9}" srcOrd="4" destOrd="0" parTransId="{1CC33CF2-E750-4245-84F0-D8A559DCC2C8}" sibTransId="{41376218-A5A0-479C-AC58-5BBAED4BDC58}"/>
    <dgm:cxn modelId="{1B7F48D8-0AB1-49CE-B3E1-80D5BAC85734}" type="presOf" srcId="{33745F75-2EDE-4A2A-9611-E66CF44BCE59}" destId="{DCADE7AD-4787-4507-8124-C32BAC1811FE}" srcOrd="0" destOrd="0" presId="urn:microsoft.com/office/officeart/2005/8/layout/cycle6"/>
    <dgm:cxn modelId="{35779297-5F94-427B-889B-13F212FA485F}" srcId="{80081125-202B-49A9-AF11-BED3E57DF60C}" destId="{BFC6249A-8B58-420E-AAEB-0FE6A84D0B60}" srcOrd="3" destOrd="0" parTransId="{3443E702-ABB1-472C-97EF-9302C9B84A0B}" sibTransId="{9C1BC294-FCC0-4436-B7A9-DC2DD2AA2C55}"/>
    <dgm:cxn modelId="{069FF3C9-3209-4AFB-9470-5ACA391E02D4}" type="presOf" srcId="{7FE4127C-C719-4516-B344-9DDB3E53286D}" destId="{E51E6BB9-F087-4194-815E-5EE90A9E50E6}" srcOrd="0" destOrd="0" presId="urn:microsoft.com/office/officeart/2005/8/layout/cycle6"/>
    <dgm:cxn modelId="{C914FAAC-1087-42E3-8FAF-C093F6B433D1}" type="presOf" srcId="{41376218-A5A0-479C-AC58-5BBAED4BDC58}" destId="{4E0345DF-C7CB-4B74-A320-277E4D3C717D}" srcOrd="0" destOrd="0" presId="urn:microsoft.com/office/officeart/2005/8/layout/cycle6"/>
    <dgm:cxn modelId="{2E4822BB-0DC3-494B-955B-0D01EF41C8CC}" srcId="{80081125-202B-49A9-AF11-BED3E57DF60C}" destId="{F7BDFC3F-52DB-4A9A-BAAE-7F5D33A4D76F}" srcOrd="1" destOrd="0" parTransId="{3A2CDEB5-C058-4E2F-8303-4FEFBF21B1D5}" sibTransId="{7FE4127C-C719-4516-B344-9DDB3E53286D}"/>
    <dgm:cxn modelId="{30058D07-C21A-4990-BD28-DE73CCEF6DBA}" type="presOf" srcId="{411BB05B-FDCC-4ECE-BBD1-60DB44A091A9}" destId="{62A84DF0-57EE-4CC0-A135-0C299F1A7490}" srcOrd="0" destOrd="0" presId="urn:microsoft.com/office/officeart/2005/8/layout/cycle6"/>
    <dgm:cxn modelId="{6111ABB7-D9FF-4962-BC13-1829949FA3DE}" type="presOf" srcId="{3EEA0450-BA0C-41C5-B58E-E664AFA6AF3F}" destId="{6D092911-2312-4610-9975-FC43E4646A28}" srcOrd="0" destOrd="0" presId="urn:microsoft.com/office/officeart/2005/8/layout/cycle6"/>
    <dgm:cxn modelId="{373C8935-ECFF-4B8E-AB30-191D3C9ED444}" type="presOf" srcId="{F7BDFC3F-52DB-4A9A-BAAE-7F5D33A4D76F}" destId="{F11C5725-C56C-4307-B534-FF29CA8F1270}" srcOrd="0" destOrd="0" presId="urn:microsoft.com/office/officeart/2005/8/layout/cycle6"/>
    <dgm:cxn modelId="{29C86909-3583-4875-BECB-0EFBDF0522A0}" type="presOf" srcId="{80081125-202B-49A9-AF11-BED3E57DF60C}" destId="{129A3C92-9E9B-4791-A894-54DEDACD5D93}" srcOrd="0" destOrd="0" presId="urn:microsoft.com/office/officeart/2005/8/layout/cycle6"/>
    <dgm:cxn modelId="{49489798-D97E-43BA-93D9-2F95384343D0}" srcId="{80081125-202B-49A9-AF11-BED3E57DF60C}" destId="{3EEA0450-BA0C-41C5-B58E-E664AFA6AF3F}" srcOrd="2" destOrd="0" parTransId="{2376D321-8CAB-44E4-A894-E34C89530BB2}" sibTransId="{D6C992BB-DFBC-4EE5-9B4F-86E2FA213B64}"/>
    <dgm:cxn modelId="{644723F6-F3E0-4D72-88B9-939A55DAAD9A}" srcId="{80081125-202B-49A9-AF11-BED3E57DF60C}" destId="{181B5AA9-2EEA-462A-8EE1-5B72DCAB8EEF}" srcOrd="0" destOrd="0" parTransId="{74BBE1A7-03AA-49C6-9859-6C3F21E56AE2}" sibTransId="{33745F75-2EDE-4A2A-9611-E66CF44BCE59}"/>
    <dgm:cxn modelId="{3FF40857-F091-4A31-922C-BF7A21C7C8CB}" type="presOf" srcId="{D6C992BB-DFBC-4EE5-9B4F-86E2FA213B64}" destId="{42925A95-4DBB-4BB8-8C34-BCD43D240B78}" srcOrd="0" destOrd="0" presId="urn:microsoft.com/office/officeart/2005/8/layout/cycle6"/>
    <dgm:cxn modelId="{53F861A3-3B28-4278-8297-740F1764AA65}" type="presOf" srcId="{BFC6249A-8B58-420E-AAEB-0FE6A84D0B60}" destId="{702F07DD-555E-4584-81DD-127048C7E5B3}" srcOrd="0" destOrd="0" presId="urn:microsoft.com/office/officeart/2005/8/layout/cycle6"/>
    <dgm:cxn modelId="{0315BFA3-C329-43C3-9F44-A53702416578}" type="presOf" srcId="{181B5AA9-2EEA-462A-8EE1-5B72DCAB8EEF}" destId="{1DA3B78F-7565-47C7-95E2-F96B7D48ED35}" srcOrd="0" destOrd="0" presId="urn:microsoft.com/office/officeart/2005/8/layout/cycle6"/>
    <dgm:cxn modelId="{1805AFDD-98D1-46F7-B5E2-C041BBACB0F4}" type="presParOf" srcId="{129A3C92-9E9B-4791-A894-54DEDACD5D93}" destId="{1DA3B78F-7565-47C7-95E2-F96B7D48ED35}" srcOrd="0" destOrd="0" presId="urn:microsoft.com/office/officeart/2005/8/layout/cycle6"/>
    <dgm:cxn modelId="{FA2AE23E-7DAE-4F07-BE26-CCC50656A727}" type="presParOf" srcId="{129A3C92-9E9B-4791-A894-54DEDACD5D93}" destId="{3322717B-4F96-41F6-9E1F-0F6C765A5F41}" srcOrd="1" destOrd="0" presId="urn:microsoft.com/office/officeart/2005/8/layout/cycle6"/>
    <dgm:cxn modelId="{2954CD3D-DCD9-462F-A173-4D7CC6A73041}" type="presParOf" srcId="{129A3C92-9E9B-4791-A894-54DEDACD5D93}" destId="{DCADE7AD-4787-4507-8124-C32BAC1811FE}" srcOrd="2" destOrd="0" presId="urn:microsoft.com/office/officeart/2005/8/layout/cycle6"/>
    <dgm:cxn modelId="{4994719D-A772-425E-B835-5BCC27C864A8}" type="presParOf" srcId="{129A3C92-9E9B-4791-A894-54DEDACD5D93}" destId="{F11C5725-C56C-4307-B534-FF29CA8F1270}" srcOrd="3" destOrd="0" presId="urn:microsoft.com/office/officeart/2005/8/layout/cycle6"/>
    <dgm:cxn modelId="{991E29E3-BD01-47DF-AE98-D610A73AD386}" type="presParOf" srcId="{129A3C92-9E9B-4791-A894-54DEDACD5D93}" destId="{59D39922-D1DC-4BA3-A212-DF4896CD7BE9}" srcOrd="4" destOrd="0" presId="urn:microsoft.com/office/officeart/2005/8/layout/cycle6"/>
    <dgm:cxn modelId="{DDCCC4AA-E337-4D2A-BE75-56FFDAE2EF00}" type="presParOf" srcId="{129A3C92-9E9B-4791-A894-54DEDACD5D93}" destId="{E51E6BB9-F087-4194-815E-5EE90A9E50E6}" srcOrd="5" destOrd="0" presId="urn:microsoft.com/office/officeart/2005/8/layout/cycle6"/>
    <dgm:cxn modelId="{16F7B998-023F-4E61-A6D8-A67326F9412E}" type="presParOf" srcId="{129A3C92-9E9B-4791-A894-54DEDACD5D93}" destId="{6D092911-2312-4610-9975-FC43E4646A28}" srcOrd="6" destOrd="0" presId="urn:microsoft.com/office/officeart/2005/8/layout/cycle6"/>
    <dgm:cxn modelId="{18146D47-ACA0-4F4C-8C10-F2977B3A3BC9}" type="presParOf" srcId="{129A3C92-9E9B-4791-A894-54DEDACD5D93}" destId="{3DB48509-3038-4870-AA34-D5DF090760EA}" srcOrd="7" destOrd="0" presId="urn:microsoft.com/office/officeart/2005/8/layout/cycle6"/>
    <dgm:cxn modelId="{032FFFAA-A95C-4BD3-9859-78D283CD8E5F}" type="presParOf" srcId="{129A3C92-9E9B-4791-A894-54DEDACD5D93}" destId="{42925A95-4DBB-4BB8-8C34-BCD43D240B78}" srcOrd="8" destOrd="0" presId="urn:microsoft.com/office/officeart/2005/8/layout/cycle6"/>
    <dgm:cxn modelId="{EA49B81D-1AD5-4A75-8588-3ABB0F4AFE61}" type="presParOf" srcId="{129A3C92-9E9B-4791-A894-54DEDACD5D93}" destId="{702F07DD-555E-4584-81DD-127048C7E5B3}" srcOrd="9" destOrd="0" presId="urn:microsoft.com/office/officeart/2005/8/layout/cycle6"/>
    <dgm:cxn modelId="{5B6F89D4-418D-4EB1-AC62-D66EB0E33812}" type="presParOf" srcId="{129A3C92-9E9B-4791-A894-54DEDACD5D93}" destId="{4C8F8005-E0DA-404C-AE40-5847BF22CABF}" srcOrd="10" destOrd="0" presId="urn:microsoft.com/office/officeart/2005/8/layout/cycle6"/>
    <dgm:cxn modelId="{F19704BB-9E14-4D3C-AE65-8E57181FB99D}" type="presParOf" srcId="{129A3C92-9E9B-4791-A894-54DEDACD5D93}" destId="{F511FB59-6ED9-43B0-8ECA-906AD1FC7C89}" srcOrd="11" destOrd="0" presId="urn:microsoft.com/office/officeart/2005/8/layout/cycle6"/>
    <dgm:cxn modelId="{282E40F4-A419-4C70-B53C-DFD8699C1DB0}" type="presParOf" srcId="{129A3C92-9E9B-4791-A894-54DEDACD5D93}" destId="{62A84DF0-57EE-4CC0-A135-0C299F1A7490}" srcOrd="12" destOrd="0" presId="urn:microsoft.com/office/officeart/2005/8/layout/cycle6"/>
    <dgm:cxn modelId="{3D3FB7B6-07B7-4A1D-9F78-5F064FDBB008}" type="presParOf" srcId="{129A3C92-9E9B-4791-A894-54DEDACD5D93}" destId="{3E5181C1-83A6-4CCF-95DC-81683A0B0C8D}" srcOrd="13" destOrd="0" presId="urn:microsoft.com/office/officeart/2005/8/layout/cycle6"/>
    <dgm:cxn modelId="{1059D8BB-2514-44AD-9A9A-598A458DA1B8}" type="presParOf" srcId="{129A3C92-9E9B-4791-A894-54DEDACD5D93}" destId="{4E0345DF-C7CB-4B74-A320-277E4D3C717D}"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ABD65-0802-4098-9C07-73278C58600D}"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zh-TW" altLang="en-US"/>
        </a:p>
      </dgm:t>
    </dgm:pt>
    <dgm:pt modelId="{7BA56690-A51A-40A0-94E2-531AC8FF0522}">
      <dgm:prSet phldrT="[文字]"/>
      <dgm:spPr/>
      <dgm:t>
        <a:bodyPr/>
        <a:lstStyle/>
        <a:p>
          <a:r>
            <a:rPr lang="zh-TW" altLang="en-US" dirty="0" smtClean="0">
              <a:solidFill>
                <a:schemeClr val="bg1"/>
              </a:solidFill>
              <a:latin typeface="微軟正黑體" pitchFamily="34" charset="-120"/>
              <a:ea typeface="微軟正黑體" pitchFamily="34" charset="-120"/>
            </a:rPr>
            <a:t>自己</a:t>
          </a:r>
          <a:endParaRPr lang="zh-TW" altLang="en-US" dirty="0">
            <a:solidFill>
              <a:schemeClr val="bg1"/>
            </a:solidFill>
            <a:latin typeface="微軟正黑體" pitchFamily="34" charset="-120"/>
            <a:ea typeface="微軟正黑體" pitchFamily="34" charset="-120"/>
          </a:endParaRPr>
        </a:p>
      </dgm:t>
    </dgm:pt>
    <dgm:pt modelId="{109501E0-2007-4630-8B3C-3B5AFA684592}" type="parTrans" cxnId="{1F0022B1-2F65-4DC6-BD8A-BC2377DF5779}">
      <dgm:prSet/>
      <dgm:spPr/>
      <dgm:t>
        <a:bodyPr/>
        <a:lstStyle/>
        <a:p>
          <a:endParaRPr lang="zh-TW" altLang="en-US">
            <a:solidFill>
              <a:schemeClr val="bg1"/>
            </a:solidFill>
            <a:latin typeface="微軟正黑體" pitchFamily="34" charset="-120"/>
            <a:ea typeface="微軟正黑體" pitchFamily="34" charset="-120"/>
          </a:endParaRPr>
        </a:p>
      </dgm:t>
    </dgm:pt>
    <dgm:pt modelId="{D3D10112-881F-49D5-BB66-CFF65008D3DF}" type="sibTrans" cxnId="{1F0022B1-2F65-4DC6-BD8A-BC2377DF5779}">
      <dgm:prSet/>
      <dgm:spPr/>
      <dgm:t>
        <a:bodyPr/>
        <a:lstStyle/>
        <a:p>
          <a:endParaRPr lang="zh-TW" altLang="en-US">
            <a:solidFill>
              <a:schemeClr val="bg1"/>
            </a:solidFill>
            <a:latin typeface="微軟正黑體" pitchFamily="34" charset="-120"/>
            <a:ea typeface="微軟正黑體" pitchFamily="34" charset="-120"/>
          </a:endParaRPr>
        </a:p>
      </dgm:t>
    </dgm:pt>
    <dgm:pt modelId="{10CA4DE5-6924-4643-B800-54C67FBC8358}">
      <dgm:prSet phldrT="[文字]"/>
      <dgm:spPr/>
      <dgm:t>
        <a:bodyPr/>
        <a:lstStyle/>
        <a:p>
          <a:r>
            <a:rPr lang="zh-TW" altLang="en-US" dirty="0" smtClean="0">
              <a:solidFill>
                <a:schemeClr val="bg1"/>
              </a:solidFill>
              <a:latin typeface="微軟正黑體" pitchFamily="34" charset="-120"/>
              <a:ea typeface="微軟正黑體" pitchFamily="34" charset="-120"/>
            </a:rPr>
            <a:t>誰</a:t>
          </a:r>
          <a:endParaRPr lang="zh-TW" altLang="en-US" dirty="0">
            <a:solidFill>
              <a:schemeClr val="bg1"/>
            </a:solidFill>
            <a:latin typeface="微軟正黑體" pitchFamily="34" charset="-120"/>
            <a:ea typeface="微軟正黑體" pitchFamily="34" charset="-120"/>
          </a:endParaRPr>
        </a:p>
      </dgm:t>
    </dgm:pt>
    <dgm:pt modelId="{AB14B420-167F-482C-A71F-BF643ADF87D8}" type="parTrans" cxnId="{C5041FF6-32EB-4142-A640-20CD7571D24A}">
      <dgm:prSet/>
      <dgm:spPr/>
      <dgm:t>
        <a:bodyPr/>
        <a:lstStyle/>
        <a:p>
          <a:endParaRPr lang="zh-TW" altLang="en-US">
            <a:solidFill>
              <a:schemeClr val="bg1"/>
            </a:solidFill>
            <a:latin typeface="微軟正黑體" pitchFamily="34" charset="-120"/>
            <a:ea typeface="微軟正黑體" pitchFamily="34" charset="-120"/>
          </a:endParaRPr>
        </a:p>
      </dgm:t>
    </dgm:pt>
    <dgm:pt modelId="{501F2FB3-65B5-4E96-ACCE-7415CA783459}" type="sibTrans" cxnId="{C5041FF6-32EB-4142-A640-20CD7571D24A}">
      <dgm:prSet/>
      <dgm:spPr/>
      <dgm:t>
        <a:bodyPr/>
        <a:lstStyle/>
        <a:p>
          <a:endParaRPr lang="zh-TW" altLang="en-US">
            <a:solidFill>
              <a:schemeClr val="bg1"/>
            </a:solidFill>
            <a:latin typeface="微軟正黑體" pitchFamily="34" charset="-120"/>
            <a:ea typeface="微軟正黑體" pitchFamily="34" charset="-120"/>
          </a:endParaRPr>
        </a:p>
      </dgm:t>
    </dgm:pt>
    <dgm:pt modelId="{CA7F809A-416B-458F-8899-59BE1D89A248}">
      <dgm:prSet phldrT="[文字]"/>
      <dgm:spPr/>
      <dgm:t>
        <a:bodyPr/>
        <a:lstStyle/>
        <a:p>
          <a:r>
            <a:rPr lang="zh-TW" altLang="en-US" dirty="0" smtClean="0">
              <a:solidFill>
                <a:schemeClr val="bg1"/>
              </a:solidFill>
              <a:latin typeface="微軟正黑體" pitchFamily="34" charset="-120"/>
              <a:ea typeface="微軟正黑體" pitchFamily="34" charset="-120"/>
            </a:rPr>
            <a:t>事情</a:t>
          </a:r>
          <a:endParaRPr lang="zh-TW" altLang="en-US" dirty="0">
            <a:solidFill>
              <a:schemeClr val="bg1"/>
            </a:solidFill>
            <a:latin typeface="微軟正黑體" pitchFamily="34" charset="-120"/>
            <a:ea typeface="微軟正黑體" pitchFamily="34" charset="-120"/>
          </a:endParaRPr>
        </a:p>
      </dgm:t>
    </dgm:pt>
    <dgm:pt modelId="{25E6B314-AB92-4900-90B8-1359D408073F}" type="parTrans" cxnId="{F8F041DA-0E3B-47B8-A59C-58E93EC493E4}">
      <dgm:prSet/>
      <dgm:spPr/>
      <dgm:t>
        <a:bodyPr/>
        <a:lstStyle/>
        <a:p>
          <a:endParaRPr lang="zh-TW" altLang="en-US">
            <a:solidFill>
              <a:schemeClr val="bg1"/>
            </a:solidFill>
            <a:latin typeface="微軟正黑體" pitchFamily="34" charset="-120"/>
            <a:ea typeface="微軟正黑體" pitchFamily="34" charset="-120"/>
          </a:endParaRPr>
        </a:p>
      </dgm:t>
    </dgm:pt>
    <dgm:pt modelId="{6D7A4FFF-D799-48E8-8EE8-472D6B33A16B}" type="sibTrans" cxnId="{F8F041DA-0E3B-47B8-A59C-58E93EC493E4}">
      <dgm:prSet/>
      <dgm:spPr/>
      <dgm:t>
        <a:bodyPr/>
        <a:lstStyle/>
        <a:p>
          <a:endParaRPr lang="zh-TW" altLang="en-US">
            <a:solidFill>
              <a:schemeClr val="bg1"/>
            </a:solidFill>
            <a:latin typeface="微軟正黑體" pitchFamily="34" charset="-120"/>
            <a:ea typeface="微軟正黑體" pitchFamily="34" charset="-120"/>
          </a:endParaRPr>
        </a:p>
      </dgm:t>
    </dgm:pt>
    <dgm:pt modelId="{87F05566-0490-4C85-9FE8-74C0A788E070}">
      <dgm:prSet phldrT="[文字]"/>
      <dgm:spPr/>
      <dgm:t>
        <a:bodyPr/>
        <a:lstStyle/>
        <a:p>
          <a:r>
            <a:rPr lang="zh-TW" altLang="en-US" dirty="0" smtClean="0">
              <a:solidFill>
                <a:schemeClr val="bg1"/>
              </a:solidFill>
              <a:latin typeface="微軟正黑體" pitchFamily="34" charset="-120"/>
              <a:ea typeface="微軟正黑體" pitchFamily="34" charset="-120"/>
            </a:rPr>
            <a:t>時間</a:t>
          </a:r>
          <a:endParaRPr lang="zh-TW" altLang="en-US" dirty="0">
            <a:solidFill>
              <a:schemeClr val="bg1"/>
            </a:solidFill>
            <a:latin typeface="微軟正黑體" pitchFamily="34" charset="-120"/>
            <a:ea typeface="微軟正黑體" pitchFamily="34" charset="-120"/>
          </a:endParaRPr>
        </a:p>
      </dgm:t>
    </dgm:pt>
    <dgm:pt modelId="{E5A803F2-85E3-4C8D-B13B-AB59501F32D0}" type="parTrans" cxnId="{5B8A5C4C-507E-4723-B30A-9659B46216CD}">
      <dgm:prSet/>
      <dgm:spPr/>
      <dgm:t>
        <a:bodyPr/>
        <a:lstStyle/>
        <a:p>
          <a:endParaRPr lang="zh-TW" altLang="en-US">
            <a:solidFill>
              <a:schemeClr val="bg1"/>
            </a:solidFill>
            <a:latin typeface="微軟正黑體" pitchFamily="34" charset="-120"/>
            <a:ea typeface="微軟正黑體" pitchFamily="34" charset="-120"/>
          </a:endParaRPr>
        </a:p>
      </dgm:t>
    </dgm:pt>
    <dgm:pt modelId="{A7A236A0-9FA5-4274-B8F4-8C4AA93C1E41}" type="sibTrans" cxnId="{5B8A5C4C-507E-4723-B30A-9659B46216CD}">
      <dgm:prSet/>
      <dgm:spPr/>
      <dgm:t>
        <a:bodyPr/>
        <a:lstStyle/>
        <a:p>
          <a:endParaRPr lang="zh-TW" altLang="en-US">
            <a:solidFill>
              <a:schemeClr val="bg1"/>
            </a:solidFill>
            <a:latin typeface="微軟正黑體" pitchFamily="34" charset="-120"/>
            <a:ea typeface="微軟正黑體" pitchFamily="34" charset="-120"/>
          </a:endParaRPr>
        </a:p>
      </dgm:t>
    </dgm:pt>
    <dgm:pt modelId="{2D690FE1-5A84-4449-A368-1B1ACD96179F}">
      <dgm:prSet phldrT="[文字]"/>
      <dgm:spPr/>
      <dgm:t>
        <a:bodyPr/>
        <a:lstStyle/>
        <a:p>
          <a:r>
            <a:rPr lang="zh-TW" altLang="en-US" dirty="0" smtClean="0">
              <a:solidFill>
                <a:schemeClr val="bg1"/>
              </a:solidFill>
              <a:latin typeface="微軟正黑體" pitchFamily="34" charset="-120"/>
              <a:ea typeface="微軟正黑體" pitchFamily="34" charset="-120"/>
            </a:rPr>
            <a:t>地方</a:t>
          </a:r>
          <a:endParaRPr lang="zh-TW" altLang="en-US" dirty="0">
            <a:solidFill>
              <a:schemeClr val="bg1"/>
            </a:solidFill>
            <a:latin typeface="微軟正黑體" pitchFamily="34" charset="-120"/>
            <a:ea typeface="微軟正黑體" pitchFamily="34" charset="-120"/>
          </a:endParaRPr>
        </a:p>
      </dgm:t>
    </dgm:pt>
    <dgm:pt modelId="{8918FB8D-6259-4FFB-804D-0151590B85A2}" type="parTrans" cxnId="{8119CF4B-EC2F-4317-861B-2FED29DF3901}">
      <dgm:prSet/>
      <dgm:spPr/>
      <dgm:t>
        <a:bodyPr/>
        <a:lstStyle/>
        <a:p>
          <a:endParaRPr lang="zh-TW" altLang="en-US">
            <a:solidFill>
              <a:schemeClr val="bg1"/>
            </a:solidFill>
            <a:latin typeface="微軟正黑體" pitchFamily="34" charset="-120"/>
            <a:ea typeface="微軟正黑體" pitchFamily="34" charset="-120"/>
          </a:endParaRPr>
        </a:p>
      </dgm:t>
    </dgm:pt>
    <dgm:pt modelId="{C8972B2E-0A3D-47BA-B694-E536B83705DA}" type="sibTrans" cxnId="{8119CF4B-EC2F-4317-861B-2FED29DF3901}">
      <dgm:prSet/>
      <dgm:spPr/>
      <dgm:t>
        <a:bodyPr/>
        <a:lstStyle/>
        <a:p>
          <a:endParaRPr lang="zh-TW" altLang="en-US">
            <a:solidFill>
              <a:schemeClr val="bg1"/>
            </a:solidFill>
            <a:latin typeface="微軟正黑體" pitchFamily="34" charset="-120"/>
            <a:ea typeface="微軟正黑體" pitchFamily="34" charset="-120"/>
          </a:endParaRPr>
        </a:p>
      </dgm:t>
    </dgm:pt>
    <dgm:pt modelId="{83297AEC-0B88-47A9-A9EE-4306FD2B3995}" type="pres">
      <dgm:prSet presAssocID="{AEFABD65-0802-4098-9C07-73278C58600D}" presName="cycle" presStyleCnt="0">
        <dgm:presLayoutVars>
          <dgm:chMax val="1"/>
          <dgm:dir/>
          <dgm:animLvl val="ctr"/>
          <dgm:resizeHandles val="exact"/>
        </dgm:presLayoutVars>
      </dgm:prSet>
      <dgm:spPr/>
      <dgm:t>
        <a:bodyPr/>
        <a:lstStyle/>
        <a:p>
          <a:endParaRPr lang="zh-TW" altLang="en-US"/>
        </a:p>
      </dgm:t>
    </dgm:pt>
    <dgm:pt modelId="{A263C7FE-53F4-436C-81F6-F128A9B90353}" type="pres">
      <dgm:prSet presAssocID="{7BA56690-A51A-40A0-94E2-531AC8FF0522}" presName="centerShape" presStyleLbl="node0" presStyleIdx="0" presStyleCnt="1"/>
      <dgm:spPr/>
      <dgm:t>
        <a:bodyPr/>
        <a:lstStyle/>
        <a:p>
          <a:endParaRPr lang="zh-TW" altLang="en-US"/>
        </a:p>
      </dgm:t>
    </dgm:pt>
    <dgm:pt modelId="{124F98D4-78D3-46CC-B8D4-7CFCC051FB76}" type="pres">
      <dgm:prSet presAssocID="{AB14B420-167F-482C-A71F-BF643ADF87D8}" presName="Name9" presStyleLbl="parChTrans1D2" presStyleIdx="0" presStyleCnt="4"/>
      <dgm:spPr/>
      <dgm:t>
        <a:bodyPr/>
        <a:lstStyle/>
        <a:p>
          <a:endParaRPr lang="zh-TW" altLang="en-US"/>
        </a:p>
      </dgm:t>
    </dgm:pt>
    <dgm:pt modelId="{85F56480-7AC4-4C66-B76C-66FA5FFC02C9}" type="pres">
      <dgm:prSet presAssocID="{AB14B420-167F-482C-A71F-BF643ADF87D8}" presName="connTx" presStyleLbl="parChTrans1D2" presStyleIdx="0" presStyleCnt="4"/>
      <dgm:spPr/>
      <dgm:t>
        <a:bodyPr/>
        <a:lstStyle/>
        <a:p>
          <a:endParaRPr lang="zh-TW" altLang="en-US"/>
        </a:p>
      </dgm:t>
    </dgm:pt>
    <dgm:pt modelId="{5A57F91D-5F21-4DB6-BC3D-F28B4E0F6E3D}" type="pres">
      <dgm:prSet presAssocID="{10CA4DE5-6924-4643-B800-54C67FBC8358}" presName="node" presStyleLbl="node1" presStyleIdx="0" presStyleCnt="4">
        <dgm:presLayoutVars>
          <dgm:bulletEnabled val="1"/>
        </dgm:presLayoutVars>
      </dgm:prSet>
      <dgm:spPr/>
      <dgm:t>
        <a:bodyPr/>
        <a:lstStyle/>
        <a:p>
          <a:endParaRPr lang="zh-TW" altLang="en-US"/>
        </a:p>
      </dgm:t>
    </dgm:pt>
    <dgm:pt modelId="{416AEBF0-48AB-4ED1-B300-3C66AF747202}" type="pres">
      <dgm:prSet presAssocID="{25E6B314-AB92-4900-90B8-1359D408073F}" presName="Name9" presStyleLbl="parChTrans1D2" presStyleIdx="1" presStyleCnt="4"/>
      <dgm:spPr/>
      <dgm:t>
        <a:bodyPr/>
        <a:lstStyle/>
        <a:p>
          <a:endParaRPr lang="zh-TW" altLang="en-US"/>
        </a:p>
      </dgm:t>
    </dgm:pt>
    <dgm:pt modelId="{350E7118-BBEF-48FD-B106-C69BAD638986}" type="pres">
      <dgm:prSet presAssocID="{25E6B314-AB92-4900-90B8-1359D408073F}" presName="connTx" presStyleLbl="parChTrans1D2" presStyleIdx="1" presStyleCnt="4"/>
      <dgm:spPr/>
      <dgm:t>
        <a:bodyPr/>
        <a:lstStyle/>
        <a:p>
          <a:endParaRPr lang="zh-TW" altLang="en-US"/>
        </a:p>
      </dgm:t>
    </dgm:pt>
    <dgm:pt modelId="{736E3DED-C6A7-4868-AF90-4A28B8F9B8B5}" type="pres">
      <dgm:prSet presAssocID="{CA7F809A-416B-458F-8899-59BE1D89A248}" presName="node" presStyleLbl="node1" presStyleIdx="1" presStyleCnt="4">
        <dgm:presLayoutVars>
          <dgm:bulletEnabled val="1"/>
        </dgm:presLayoutVars>
      </dgm:prSet>
      <dgm:spPr/>
      <dgm:t>
        <a:bodyPr/>
        <a:lstStyle/>
        <a:p>
          <a:endParaRPr lang="zh-TW" altLang="en-US"/>
        </a:p>
      </dgm:t>
    </dgm:pt>
    <dgm:pt modelId="{6F36E64A-76D3-47CF-A758-D4872472A09B}" type="pres">
      <dgm:prSet presAssocID="{E5A803F2-85E3-4C8D-B13B-AB59501F32D0}" presName="Name9" presStyleLbl="parChTrans1D2" presStyleIdx="2" presStyleCnt="4"/>
      <dgm:spPr/>
      <dgm:t>
        <a:bodyPr/>
        <a:lstStyle/>
        <a:p>
          <a:endParaRPr lang="zh-TW" altLang="en-US"/>
        </a:p>
      </dgm:t>
    </dgm:pt>
    <dgm:pt modelId="{233BFD67-E2C5-4383-8B54-01335029D12C}" type="pres">
      <dgm:prSet presAssocID="{E5A803F2-85E3-4C8D-B13B-AB59501F32D0}" presName="connTx" presStyleLbl="parChTrans1D2" presStyleIdx="2" presStyleCnt="4"/>
      <dgm:spPr/>
      <dgm:t>
        <a:bodyPr/>
        <a:lstStyle/>
        <a:p>
          <a:endParaRPr lang="zh-TW" altLang="en-US"/>
        </a:p>
      </dgm:t>
    </dgm:pt>
    <dgm:pt modelId="{0FFFAE7B-02CA-4053-9443-E97A91A890F7}" type="pres">
      <dgm:prSet presAssocID="{87F05566-0490-4C85-9FE8-74C0A788E070}" presName="node" presStyleLbl="node1" presStyleIdx="2" presStyleCnt="4">
        <dgm:presLayoutVars>
          <dgm:bulletEnabled val="1"/>
        </dgm:presLayoutVars>
      </dgm:prSet>
      <dgm:spPr/>
      <dgm:t>
        <a:bodyPr/>
        <a:lstStyle/>
        <a:p>
          <a:endParaRPr lang="zh-TW" altLang="en-US"/>
        </a:p>
      </dgm:t>
    </dgm:pt>
    <dgm:pt modelId="{F81BA52E-234F-4978-9ACC-B4CF218AB8EE}" type="pres">
      <dgm:prSet presAssocID="{8918FB8D-6259-4FFB-804D-0151590B85A2}" presName="Name9" presStyleLbl="parChTrans1D2" presStyleIdx="3" presStyleCnt="4"/>
      <dgm:spPr/>
      <dgm:t>
        <a:bodyPr/>
        <a:lstStyle/>
        <a:p>
          <a:endParaRPr lang="zh-TW" altLang="en-US"/>
        </a:p>
      </dgm:t>
    </dgm:pt>
    <dgm:pt modelId="{4DDC252D-2CAA-4340-9F00-4E97BD7A1B39}" type="pres">
      <dgm:prSet presAssocID="{8918FB8D-6259-4FFB-804D-0151590B85A2}" presName="connTx" presStyleLbl="parChTrans1D2" presStyleIdx="3" presStyleCnt="4"/>
      <dgm:spPr/>
      <dgm:t>
        <a:bodyPr/>
        <a:lstStyle/>
        <a:p>
          <a:endParaRPr lang="zh-TW" altLang="en-US"/>
        </a:p>
      </dgm:t>
    </dgm:pt>
    <dgm:pt modelId="{89440328-D02F-47EA-B5E6-D938E7E407D2}" type="pres">
      <dgm:prSet presAssocID="{2D690FE1-5A84-4449-A368-1B1ACD96179F}" presName="node" presStyleLbl="node1" presStyleIdx="3" presStyleCnt="4">
        <dgm:presLayoutVars>
          <dgm:bulletEnabled val="1"/>
        </dgm:presLayoutVars>
      </dgm:prSet>
      <dgm:spPr/>
      <dgm:t>
        <a:bodyPr/>
        <a:lstStyle/>
        <a:p>
          <a:endParaRPr lang="zh-TW" altLang="en-US"/>
        </a:p>
      </dgm:t>
    </dgm:pt>
  </dgm:ptLst>
  <dgm:cxnLst>
    <dgm:cxn modelId="{544E0C54-5D5E-481B-B0C4-16096246A9EE}" type="presOf" srcId="{87F05566-0490-4C85-9FE8-74C0A788E070}" destId="{0FFFAE7B-02CA-4053-9443-E97A91A890F7}" srcOrd="0" destOrd="0" presId="urn:microsoft.com/office/officeart/2005/8/layout/radial1"/>
    <dgm:cxn modelId="{EBD2E2CF-9D29-4755-9795-38801AD121C7}" type="presOf" srcId="{7BA56690-A51A-40A0-94E2-531AC8FF0522}" destId="{A263C7FE-53F4-436C-81F6-F128A9B90353}" srcOrd="0" destOrd="0" presId="urn:microsoft.com/office/officeart/2005/8/layout/radial1"/>
    <dgm:cxn modelId="{D2924EF6-C76E-4F9A-B285-C420779635E5}" type="presOf" srcId="{AB14B420-167F-482C-A71F-BF643ADF87D8}" destId="{124F98D4-78D3-46CC-B8D4-7CFCC051FB76}" srcOrd="0" destOrd="0" presId="urn:microsoft.com/office/officeart/2005/8/layout/radial1"/>
    <dgm:cxn modelId="{A0FEE10B-7272-46AA-8D31-820C6502669E}" type="presOf" srcId="{E5A803F2-85E3-4C8D-B13B-AB59501F32D0}" destId="{6F36E64A-76D3-47CF-A758-D4872472A09B}" srcOrd="0" destOrd="0" presId="urn:microsoft.com/office/officeart/2005/8/layout/radial1"/>
    <dgm:cxn modelId="{3CCCF2FA-7937-403B-90DD-316379744EBD}" type="presOf" srcId="{8918FB8D-6259-4FFB-804D-0151590B85A2}" destId="{F81BA52E-234F-4978-9ACC-B4CF218AB8EE}" srcOrd="0" destOrd="0" presId="urn:microsoft.com/office/officeart/2005/8/layout/radial1"/>
    <dgm:cxn modelId="{7B196D1A-6741-4435-9396-DFCB33BFDAD0}" type="presOf" srcId="{2D690FE1-5A84-4449-A368-1B1ACD96179F}" destId="{89440328-D02F-47EA-B5E6-D938E7E407D2}" srcOrd="0" destOrd="0" presId="urn:microsoft.com/office/officeart/2005/8/layout/radial1"/>
    <dgm:cxn modelId="{C5041FF6-32EB-4142-A640-20CD7571D24A}" srcId="{7BA56690-A51A-40A0-94E2-531AC8FF0522}" destId="{10CA4DE5-6924-4643-B800-54C67FBC8358}" srcOrd="0" destOrd="0" parTransId="{AB14B420-167F-482C-A71F-BF643ADF87D8}" sibTransId="{501F2FB3-65B5-4E96-ACCE-7415CA783459}"/>
    <dgm:cxn modelId="{1163D31B-7A02-4BE0-8CE7-1699B758FA60}" type="presOf" srcId="{25E6B314-AB92-4900-90B8-1359D408073F}" destId="{416AEBF0-48AB-4ED1-B300-3C66AF747202}" srcOrd="0" destOrd="0" presId="urn:microsoft.com/office/officeart/2005/8/layout/radial1"/>
    <dgm:cxn modelId="{4068430B-EFB6-4159-B230-CF05507FDAD0}" type="presOf" srcId="{E5A803F2-85E3-4C8D-B13B-AB59501F32D0}" destId="{233BFD67-E2C5-4383-8B54-01335029D12C}" srcOrd="1" destOrd="0" presId="urn:microsoft.com/office/officeart/2005/8/layout/radial1"/>
    <dgm:cxn modelId="{F8F041DA-0E3B-47B8-A59C-58E93EC493E4}" srcId="{7BA56690-A51A-40A0-94E2-531AC8FF0522}" destId="{CA7F809A-416B-458F-8899-59BE1D89A248}" srcOrd="1" destOrd="0" parTransId="{25E6B314-AB92-4900-90B8-1359D408073F}" sibTransId="{6D7A4FFF-D799-48E8-8EE8-472D6B33A16B}"/>
    <dgm:cxn modelId="{AE689096-4B60-4392-B20C-30F20235093F}" type="presOf" srcId="{AB14B420-167F-482C-A71F-BF643ADF87D8}" destId="{85F56480-7AC4-4C66-B76C-66FA5FFC02C9}" srcOrd="1" destOrd="0" presId="urn:microsoft.com/office/officeart/2005/8/layout/radial1"/>
    <dgm:cxn modelId="{5B8A5C4C-507E-4723-B30A-9659B46216CD}" srcId="{7BA56690-A51A-40A0-94E2-531AC8FF0522}" destId="{87F05566-0490-4C85-9FE8-74C0A788E070}" srcOrd="2" destOrd="0" parTransId="{E5A803F2-85E3-4C8D-B13B-AB59501F32D0}" sibTransId="{A7A236A0-9FA5-4274-B8F4-8C4AA93C1E41}"/>
    <dgm:cxn modelId="{4FB0861D-41FC-4246-9187-2147257C9E33}" type="presOf" srcId="{AEFABD65-0802-4098-9C07-73278C58600D}" destId="{83297AEC-0B88-47A9-A9EE-4306FD2B3995}" srcOrd="0" destOrd="0" presId="urn:microsoft.com/office/officeart/2005/8/layout/radial1"/>
    <dgm:cxn modelId="{4973CD93-AB22-4982-8ED2-98BA2F144BF3}" type="presOf" srcId="{10CA4DE5-6924-4643-B800-54C67FBC8358}" destId="{5A57F91D-5F21-4DB6-BC3D-F28B4E0F6E3D}" srcOrd="0" destOrd="0" presId="urn:microsoft.com/office/officeart/2005/8/layout/radial1"/>
    <dgm:cxn modelId="{8EED0951-A857-4005-9CF3-1CB56A8C9081}" type="presOf" srcId="{CA7F809A-416B-458F-8899-59BE1D89A248}" destId="{736E3DED-C6A7-4868-AF90-4A28B8F9B8B5}" srcOrd="0" destOrd="0" presId="urn:microsoft.com/office/officeart/2005/8/layout/radial1"/>
    <dgm:cxn modelId="{E4E115C3-8D47-47B7-A67E-B36F58673C04}" type="presOf" srcId="{25E6B314-AB92-4900-90B8-1359D408073F}" destId="{350E7118-BBEF-48FD-B106-C69BAD638986}" srcOrd="1" destOrd="0" presId="urn:microsoft.com/office/officeart/2005/8/layout/radial1"/>
    <dgm:cxn modelId="{8119CF4B-EC2F-4317-861B-2FED29DF3901}" srcId="{7BA56690-A51A-40A0-94E2-531AC8FF0522}" destId="{2D690FE1-5A84-4449-A368-1B1ACD96179F}" srcOrd="3" destOrd="0" parTransId="{8918FB8D-6259-4FFB-804D-0151590B85A2}" sibTransId="{C8972B2E-0A3D-47BA-B694-E536B83705DA}"/>
    <dgm:cxn modelId="{EB3F3659-4D5B-4BAD-9D18-5D01F0D9DAE2}" type="presOf" srcId="{8918FB8D-6259-4FFB-804D-0151590B85A2}" destId="{4DDC252D-2CAA-4340-9F00-4E97BD7A1B39}" srcOrd="1" destOrd="0" presId="urn:microsoft.com/office/officeart/2005/8/layout/radial1"/>
    <dgm:cxn modelId="{1F0022B1-2F65-4DC6-BD8A-BC2377DF5779}" srcId="{AEFABD65-0802-4098-9C07-73278C58600D}" destId="{7BA56690-A51A-40A0-94E2-531AC8FF0522}" srcOrd="0" destOrd="0" parTransId="{109501E0-2007-4630-8B3C-3B5AFA684592}" sibTransId="{D3D10112-881F-49D5-BB66-CFF65008D3DF}"/>
    <dgm:cxn modelId="{A5B64732-30A3-4901-9D07-D75AE777A22F}" type="presParOf" srcId="{83297AEC-0B88-47A9-A9EE-4306FD2B3995}" destId="{A263C7FE-53F4-436C-81F6-F128A9B90353}" srcOrd="0" destOrd="0" presId="urn:microsoft.com/office/officeart/2005/8/layout/radial1"/>
    <dgm:cxn modelId="{AB93B566-68E7-4FE2-9732-890324BAF5F7}" type="presParOf" srcId="{83297AEC-0B88-47A9-A9EE-4306FD2B3995}" destId="{124F98D4-78D3-46CC-B8D4-7CFCC051FB76}" srcOrd="1" destOrd="0" presId="urn:microsoft.com/office/officeart/2005/8/layout/radial1"/>
    <dgm:cxn modelId="{BAB87375-C912-4132-B6B3-B3AF0D84B047}" type="presParOf" srcId="{124F98D4-78D3-46CC-B8D4-7CFCC051FB76}" destId="{85F56480-7AC4-4C66-B76C-66FA5FFC02C9}" srcOrd="0" destOrd="0" presId="urn:microsoft.com/office/officeart/2005/8/layout/radial1"/>
    <dgm:cxn modelId="{E8A52435-541D-4B03-8E18-3B3C577BA9AA}" type="presParOf" srcId="{83297AEC-0B88-47A9-A9EE-4306FD2B3995}" destId="{5A57F91D-5F21-4DB6-BC3D-F28B4E0F6E3D}" srcOrd="2" destOrd="0" presId="urn:microsoft.com/office/officeart/2005/8/layout/radial1"/>
    <dgm:cxn modelId="{46127C56-5C69-4653-B728-8B78B6FB6DF3}" type="presParOf" srcId="{83297AEC-0B88-47A9-A9EE-4306FD2B3995}" destId="{416AEBF0-48AB-4ED1-B300-3C66AF747202}" srcOrd="3" destOrd="0" presId="urn:microsoft.com/office/officeart/2005/8/layout/radial1"/>
    <dgm:cxn modelId="{3811FD88-36F1-4401-B68A-DFC66D3FC307}" type="presParOf" srcId="{416AEBF0-48AB-4ED1-B300-3C66AF747202}" destId="{350E7118-BBEF-48FD-B106-C69BAD638986}" srcOrd="0" destOrd="0" presId="urn:microsoft.com/office/officeart/2005/8/layout/radial1"/>
    <dgm:cxn modelId="{EB3E4A6F-45DD-4FF5-BDD2-6084F633D3B2}" type="presParOf" srcId="{83297AEC-0B88-47A9-A9EE-4306FD2B3995}" destId="{736E3DED-C6A7-4868-AF90-4A28B8F9B8B5}" srcOrd="4" destOrd="0" presId="urn:microsoft.com/office/officeart/2005/8/layout/radial1"/>
    <dgm:cxn modelId="{26BB8255-C941-4816-A953-688DB8160FEC}" type="presParOf" srcId="{83297AEC-0B88-47A9-A9EE-4306FD2B3995}" destId="{6F36E64A-76D3-47CF-A758-D4872472A09B}" srcOrd="5" destOrd="0" presId="urn:microsoft.com/office/officeart/2005/8/layout/radial1"/>
    <dgm:cxn modelId="{027FD756-EFCD-46B4-81FA-326E5071FD25}" type="presParOf" srcId="{6F36E64A-76D3-47CF-A758-D4872472A09B}" destId="{233BFD67-E2C5-4383-8B54-01335029D12C}" srcOrd="0" destOrd="0" presId="urn:microsoft.com/office/officeart/2005/8/layout/radial1"/>
    <dgm:cxn modelId="{48BCCF68-01CE-4D17-8FDD-B30B43F9AB6B}" type="presParOf" srcId="{83297AEC-0B88-47A9-A9EE-4306FD2B3995}" destId="{0FFFAE7B-02CA-4053-9443-E97A91A890F7}" srcOrd="6" destOrd="0" presId="urn:microsoft.com/office/officeart/2005/8/layout/radial1"/>
    <dgm:cxn modelId="{33111ACF-777B-44B5-B734-AB2ED75B2F13}" type="presParOf" srcId="{83297AEC-0B88-47A9-A9EE-4306FD2B3995}" destId="{F81BA52E-234F-4978-9ACC-B4CF218AB8EE}" srcOrd="7" destOrd="0" presId="urn:microsoft.com/office/officeart/2005/8/layout/radial1"/>
    <dgm:cxn modelId="{E01F55CA-F106-4594-8C33-223B4F93E8C5}" type="presParOf" srcId="{F81BA52E-234F-4978-9ACC-B4CF218AB8EE}" destId="{4DDC252D-2CAA-4340-9F00-4E97BD7A1B39}" srcOrd="0" destOrd="0" presId="urn:microsoft.com/office/officeart/2005/8/layout/radial1"/>
    <dgm:cxn modelId="{CDEED342-6485-4AAC-8132-CC4E182A6AF4}" type="presParOf" srcId="{83297AEC-0B88-47A9-A9EE-4306FD2B3995}" destId="{89440328-D02F-47EA-B5E6-D938E7E407D2}"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9AC3BB-7E1C-4E0F-80B8-7115DE91261F}"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zh-TW" altLang="en-US"/>
        </a:p>
      </dgm:t>
    </dgm:pt>
    <dgm:pt modelId="{256D136B-E9AB-478F-86CB-97A7A54357B5}">
      <dgm:prSet phldrT="[文字]" custT="1"/>
      <dgm:spPr/>
      <dgm:t>
        <a:bodyPr/>
        <a:lstStyle/>
        <a:p>
          <a:r>
            <a:rPr lang="zh-TW" altLang="en-US" sz="3600" dirty="0" smtClean="0">
              <a:latin typeface="微軟正黑體" pitchFamily="34" charset="-120"/>
              <a:ea typeface="微軟正黑體" pitchFamily="34" charset="-120"/>
            </a:rPr>
            <a:t>有興趣</a:t>
          </a:r>
          <a:endParaRPr lang="zh-TW" altLang="en-US" sz="3600" dirty="0">
            <a:latin typeface="微軟正黑體" pitchFamily="34" charset="-120"/>
            <a:ea typeface="微軟正黑體" pitchFamily="34" charset="-120"/>
          </a:endParaRPr>
        </a:p>
      </dgm:t>
    </dgm:pt>
    <dgm:pt modelId="{7E31EEB8-14CD-4D37-81E7-E8276219ABEA}" type="parTrans" cxnId="{D082C405-5F91-4A4A-9ECF-A88B770AF854}">
      <dgm:prSet/>
      <dgm:spPr/>
      <dgm:t>
        <a:bodyPr/>
        <a:lstStyle/>
        <a:p>
          <a:endParaRPr lang="zh-TW" altLang="en-US" sz="2800">
            <a:latin typeface="微軟正黑體" pitchFamily="34" charset="-120"/>
            <a:ea typeface="微軟正黑體" pitchFamily="34" charset="-120"/>
          </a:endParaRPr>
        </a:p>
      </dgm:t>
    </dgm:pt>
    <dgm:pt modelId="{739D86A1-DC45-485D-9932-967855E47792}" type="sibTrans" cxnId="{D082C405-5F91-4A4A-9ECF-A88B770AF854}">
      <dgm:prSet/>
      <dgm:spPr/>
      <dgm:t>
        <a:bodyPr/>
        <a:lstStyle/>
        <a:p>
          <a:endParaRPr lang="zh-TW" altLang="en-US" sz="2800">
            <a:latin typeface="微軟正黑體" pitchFamily="34" charset="-120"/>
            <a:ea typeface="微軟正黑體" pitchFamily="34" charset="-120"/>
          </a:endParaRPr>
        </a:p>
      </dgm:t>
    </dgm:pt>
    <dgm:pt modelId="{C1031C5A-B917-4EF1-BAD6-F1F0FD8E48C6}">
      <dgm:prSet phldrT="[文字]" custT="1"/>
      <dgm:spPr/>
      <dgm:t>
        <a:bodyPr/>
        <a:lstStyle/>
        <a:p>
          <a:r>
            <a:rPr lang="zh-TW" altLang="en-US" sz="3600" dirty="0" smtClean="0">
              <a:latin typeface="微軟正黑體" pitchFamily="34" charset="-120"/>
              <a:ea typeface="微軟正黑體" pitchFamily="34" charset="-120"/>
            </a:rPr>
            <a:t>擅長的</a:t>
          </a:r>
          <a:endParaRPr lang="zh-TW" altLang="en-US" sz="3600" dirty="0">
            <a:latin typeface="微軟正黑體" pitchFamily="34" charset="-120"/>
            <a:ea typeface="微軟正黑體" pitchFamily="34" charset="-120"/>
          </a:endParaRPr>
        </a:p>
      </dgm:t>
    </dgm:pt>
    <dgm:pt modelId="{7F122C20-1329-43F4-A2AC-6C5610AAC6EE}" type="parTrans" cxnId="{38E4BBA9-B376-4AEF-B976-BD6A5C8DCE45}">
      <dgm:prSet/>
      <dgm:spPr/>
      <dgm:t>
        <a:bodyPr/>
        <a:lstStyle/>
        <a:p>
          <a:endParaRPr lang="zh-TW" altLang="en-US" sz="2800">
            <a:latin typeface="微軟正黑體" pitchFamily="34" charset="-120"/>
            <a:ea typeface="微軟正黑體" pitchFamily="34" charset="-120"/>
          </a:endParaRPr>
        </a:p>
      </dgm:t>
    </dgm:pt>
    <dgm:pt modelId="{07691C63-AC65-4CC1-BBBC-FB2529DDD49F}" type="sibTrans" cxnId="{38E4BBA9-B376-4AEF-B976-BD6A5C8DCE45}">
      <dgm:prSet/>
      <dgm:spPr/>
      <dgm:t>
        <a:bodyPr/>
        <a:lstStyle/>
        <a:p>
          <a:endParaRPr lang="zh-TW" altLang="en-US" sz="2800">
            <a:latin typeface="微軟正黑體" pitchFamily="34" charset="-120"/>
            <a:ea typeface="微軟正黑體" pitchFamily="34" charset="-120"/>
          </a:endParaRPr>
        </a:p>
      </dgm:t>
    </dgm:pt>
    <dgm:pt modelId="{AA884833-E227-4B23-BB64-BA61CCF84722}">
      <dgm:prSet phldrT="[文字]" custT="1"/>
      <dgm:spPr/>
      <dgm:t>
        <a:bodyPr/>
        <a:lstStyle/>
        <a:p>
          <a:r>
            <a:rPr lang="zh-TW" altLang="en-US" sz="3600" dirty="0" smtClean="0">
              <a:latin typeface="微軟正黑體" pitchFamily="34" charset="-120"/>
              <a:ea typeface="微軟正黑體" pitchFamily="34" charset="-120"/>
            </a:rPr>
            <a:t>幫助人的事情</a:t>
          </a:r>
          <a:endParaRPr lang="zh-TW" altLang="en-US" sz="3600" dirty="0">
            <a:latin typeface="微軟正黑體" pitchFamily="34" charset="-120"/>
            <a:ea typeface="微軟正黑體" pitchFamily="34" charset="-120"/>
          </a:endParaRPr>
        </a:p>
      </dgm:t>
    </dgm:pt>
    <dgm:pt modelId="{5F77287D-19F6-4393-A3ED-CC92DACAB59E}" type="parTrans" cxnId="{25F86640-B80E-4CF9-A8C1-BEDD43995CF8}">
      <dgm:prSet/>
      <dgm:spPr/>
      <dgm:t>
        <a:bodyPr/>
        <a:lstStyle/>
        <a:p>
          <a:endParaRPr lang="zh-TW" altLang="en-US" sz="2800">
            <a:latin typeface="微軟正黑體" pitchFamily="34" charset="-120"/>
            <a:ea typeface="微軟正黑體" pitchFamily="34" charset="-120"/>
          </a:endParaRPr>
        </a:p>
      </dgm:t>
    </dgm:pt>
    <dgm:pt modelId="{0E45A2AE-830C-4602-AE32-6BE3198B0C7A}" type="sibTrans" cxnId="{25F86640-B80E-4CF9-A8C1-BEDD43995CF8}">
      <dgm:prSet/>
      <dgm:spPr/>
      <dgm:t>
        <a:bodyPr/>
        <a:lstStyle/>
        <a:p>
          <a:endParaRPr lang="zh-TW" altLang="en-US" sz="2800">
            <a:latin typeface="微軟正黑體" pitchFamily="34" charset="-120"/>
            <a:ea typeface="微軟正黑體" pitchFamily="34" charset="-120"/>
          </a:endParaRPr>
        </a:p>
      </dgm:t>
    </dgm:pt>
    <dgm:pt modelId="{1D0D7BBE-C508-439D-B607-6A3AEE830448}" type="pres">
      <dgm:prSet presAssocID="{A69AC3BB-7E1C-4E0F-80B8-7115DE91261F}" presName="cycle" presStyleCnt="0">
        <dgm:presLayoutVars>
          <dgm:dir/>
          <dgm:resizeHandles val="exact"/>
        </dgm:presLayoutVars>
      </dgm:prSet>
      <dgm:spPr/>
      <dgm:t>
        <a:bodyPr/>
        <a:lstStyle/>
        <a:p>
          <a:endParaRPr lang="zh-TW" altLang="en-US"/>
        </a:p>
      </dgm:t>
    </dgm:pt>
    <dgm:pt modelId="{21429BCD-50DE-4CC9-B95F-9B7FF7B7282A}" type="pres">
      <dgm:prSet presAssocID="{256D136B-E9AB-478F-86CB-97A7A54357B5}" presName="node" presStyleLbl="node1" presStyleIdx="0" presStyleCnt="3">
        <dgm:presLayoutVars>
          <dgm:bulletEnabled val="1"/>
        </dgm:presLayoutVars>
      </dgm:prSet>
      <dgm:spPr/>
      <dgm:t>
        <a:bodyPr/>
        <a:lstStyle/>
        <a:p>
          <a:endParaRPr lang="zh-TW" altLang="en-US"/>
        </a:p>
      </dgm:t>
    </dgm:pt>
    <dgm:pt modelId="{4268BD29-457C-46D6-B007-D8D92F83DAB3}" type="pres">
      <dgm:prSet presAssocID="{256D136B-E9AB-478F-86CB-97A7A54357B5}" presName="spNode" presStyleCnt="0"/>
      <dgm:spPr/>
    </dgm:pt>
    <dgm:pt modelId="{179A6670-4461-4729-AD34-E66E87D9AD67}" type="pres">
      <dgm:prSet presAssocID="{739D86A1-DC45-485D-9932-967855E47792}" presName="sibTrans" presStyleLbl="sibTrans1D1" presStyleIdx="0" presStyleCnt="3"/>
      <dgm:spPr/>
      <dgm:t>
        <a:bodyPr/>
        <a:lstStyle/>
        <a:p>
          <a:endParaRPr lang="zh-TW" altLang="en-US"/>
        </a:p>
      </dgm:t>
    </dgm:pt>
    <dgm:pt modelId="{ED017D6D-859C-4E21-B8DE-B372798EFFB7}" type="pres">
      <dgm:prSet presAssocID="{C1031C5A-B917-4EF1-BAD6-F1F0FD8E48C6}" presName="node" presStyleLbl="node1" presStyleIdx="1" presStyleCnt="3">
        <dgm:presLayoutVars>
          <dgm:bulletEnabled val="1"/>
        </dgm:presLayoutVars>
      </dgm:prSet>
      <dgm:spPr/>
      <dgm:t>
        <a:bodyPr/>
        <a:lstStyle/>
        <a:p>
          <a:endParaRPr lang="zh-TW" altLang="en-US"/>
        </a:p>
      </dgm:t>
    </dgm:pt>
    <dgm:pt modelId="{F8E9A5B6-D614-465C-8993-14AEDC5B4DA4}" type="pres">
      <dgm:prSet presAssocID="{C1031C5A-B917-4EF1-BAD6-F1F0FD8E48C6}" presName="spNode" presStyleCnt="0"/>
      <dgm:spPr/>
    </dgm:pt>
    <dgm:pt modelId="{96207951-EF88-4C71-9FE8-9EBD3E1D83B0}" type="pres">
      <dgm:prSet presAssocID="{07691C63-AC65-4CC1-BBBC-FB2529DDD49F}" presName="sibTrans" presStyleLbl="sibTrans1D1" presStyleIdx="1" presStyleCnt="3"/>
      <dgm:spPr/>
      <dgm:t>
        <a:bodyPr/>
        <a:lstStyle/>
        <a:p>
          <a:endParaRPr lang="zh-TW" altLang="en-US"/>
        </a:p>
      </dgm:t>
    </dgm:pt>
    <dgm:pt modelId="{A7FA5E52-ACD3-48E9-9EB9-A3892E24676D}" type="pres">
      <dgm:prSet presAssocID="{AA884833-E227-4B23-BB64-BA61CCF84722}" presName="node" presStyleLbl="node1" presStyleIdx="2" presStyleCnt="3">
        <dgm:presLayoutVars>
          <dgm:bulletEnabled val="1"/>
        </dgm:presLayoutVars>
      </dgm:prSet>
      <dgm:spPr/>
      <dgm:t>
        <a:bodyPr/>
        <a:lstStyle/>
        <a:p>
          <a:endParaRPr lang="zh-TW" altLang="en-US"/>
        </a:p>
      </dgm:t>
    </dgm:pt>
    <dgm:pt modelId="{E7F647A2-1B22-4435-999A-65F90E31549F}" type="pres">
      <dgm:prSet presAssocID="{AA884833-E227-4B23-BB64-BA61CCF84722}" presName="spNode" presStyleCnt="0"/>
      <dgm:spPr/>
    </dgm:pt>
    <dgm:pt modelId="{49C48DD1-6ADB-4784-8ED2-DD1E3F7464DB}" type="pres">
      <dgm:prSet presAssocID="{0E45A2AE-830C-4602-AE32-6BE3198B0C7A}" presName="sibTrans" presStyleLbl="sibTrans1D1" presStyleIdx="2" presStyleCnt="3"/>
      <dgm:spPr/>
      <dgm:t>
        <a:bodyPr/>
        <a:lstStyle/>
        <a:p>
          <a:endParaRPr lang="zh-TW" altLang="en-US"/>
        </a:p>
      </dgm:t>
    </dgm:pt>
  </dgm:ptLst>
  <dgm:cxnLst>
    <dgm:cxn modelId="{A62562A4-81F7-4094-A0A8-2FD016F8D6CD}" type="presOf" srcId="{AA884833-E227-4B23-BB64-BA61CCF84722}" destId="{A7FA5E52-ACD3-48E9-9EB9-A3892E24676D}" srcOrd="0" destOrd="0" presId="urn:microsoft.com/office/officeart/2005/8/layout/cycle6"/>
    <dgm:cxn modelId="{CB982D11-6ED6-49E3-ADAE-8EF9ACC95CE1}" type="presOf" srcId="{C1031C5A-B917-4EF1-BAD6-F1F0FD8E48C6}" destId="{ED017D6D-859C-4E21-B8DE-B372798EFFB7}" srcOrd="0" destOrd="0" presId="urn:microsoft.com/office/officeart/2005/8/layout/cycle6"/>
    <dgm:cxn modelId="{25F86640-B80E-4CF9-A8C1-BEDD43995CF8}" srcId="{A69AC3BB-7E1C-4E0F-80B8-7115DE91261F}" destId="{AA884833-E227-4B23-BB64-BA61CCF84722}" srcOrd="2" destOrd="0" parTransId="{5F77287D-19F6-4393-A3ED-CC92DACAB59E}" sibTransId="{0E45A2AE-830C-4602-AE32-6BE3198B0C7A}"/>
    <dgm:cxn modelId="{B5BE1950-94A4-40E0-A2BE-7F8D14C7F579}" type="presOf" srcId="{256D136B-E9AB-478F-86CB-97A7A54357B5}" destId="{21429BCD-50DE-4CC9-B95F-9B7FF7B7282A}" srcOrd="0" destOrd="0" presId="urn:microsoft.com/office/officeart/2005/8/layout/cycle6"/>
    <dgm:cxn modelId="{61A74CF1-1E97-4AAD-A50A-03D12EAE7058}" type="presOf" srcId="{739D86A1-DC45-485D-9932-967855E47792}" destId="{179A6670-4461-4729-AD34-E66E87D9AD67}" srcOrd="0" destOrd="0" presId="urn:microsoft.com/office/officeart/2005/8/layout/cycle6"/>
    <dgm:cxn modelId="{41CAF255-31DA-4C7D-BC94-5D8BD068F8A3}" type="presOf" srcId="{0E45A2AE-830C-4602-AE32-6BE3198B0C7A}" destId="{49C48DD1-6ADB-4784-8ED2-DD1E3F7464DB}" srcOrd="0" destOrd="0" presId="urn:microsoft.com/office/officeart/2005/8/layout/cycle6"/>
    <dgm:cxn modelId="{38E4BBA9-B376-4AEF-B976-BD6A5C8DCE45}" srcId="{A69AC3BB-7E1C-4E0F-80B8-7115DE91261F}" destId="{C1031C5A-B917-4EF1-BAD6-F1F0FD8E48C6}" srcOrd="1" destOrd="0" parTransId="{7F122C20-1329-43F4-A2AC-6C5610AAC6EE}" sibTransId="{07691C63-AC65-4CC1-BBBC-FB2529DDD49F}"/>
    <dgm:cxn modelId="{D082C405-5F91-4A4A-9ECF-A88B770AF854}" srcId="{A69AC3BB-7E1C-4E0F-80B8-7115DE91261F}" destId="{256D136B-E9AB-478F-86CB-97A7A54357B5}" srcOrd="0" destOrd="0" parTransId="{7E31EEB8-14CD-4D37-81E7-E8276219ABEA}" sibTransId="{739D86A1-DC45-485D-9932-967855E47792}"/>
    <dgm:cxn modelId="{C40355C6-0900-478A-BBC1-4F8A14F98AF8}" type="presOf" srcId="{07691C63-AC65-4CC1-BBBC-FB2529DDD49F}" destId="{96207951-EF88-4C71-9FE8-9EBD3E1D83B0}" srcOrd="0" destOrd="0" presId="urn:microsoft.com/office/officeart/2005/8/layout/cycle6"/>
    <dgm:cxn modelId="{58A708A7-4B81-465B-919C-6C54CB934561}" type="presOf" srcId="{A69AC3BB-7E1C-4E0F-80B8-7115DE91261F}" destId="{1D0D7BBE-C508-439D-B607-6A3AEE830448}" srcOrd="0" destOrd="0" presId="urn:microsoft.com/office/officeart/2005/8/layout/cycle6"/>
    <dgm:cxn modelId="{60F2619D-16FF-4906-8D74-DA74CE58285F}" type="presParOf" srcId="{1D0D7BBE-C508-439D-B607-6A3AEE830448}" destId="{21429BCD-50DE-4CC9-B95F-9B7FF7B7282A}" srcOrd="0" destOrd="0" presId="urn:microsoft.com/office/officeart/2005/8/layout/cycle6"/>
    <dgm:cxn modelId="{90CABC55-65C1-4A16-A542-5CE5CE09E7F2}" type="presParOf" srcId="{1D0D7BBE-C508-439D-B607-6A3AEE830448}" destId="{4268BD29-457C-46D6-B007-D8D92F83DAB3}" srcOrd="1" destOrd="0" presId="urn:microsoft.com/office/officeart/2005/8/layout/cycle6"/>
    <dgm:cxn modelId="{84682902-E480-4437-AF7B-540170D1063C}" type="presParOf" srcId="{1D0D7BBE-C508-439D-B607-6A3AEE830448}" destId="{179A6670-4461-4729-AD34-E66E87D9AD67}" srcOrd="2" destOrd="0" presId="urn:microsoft.com/office/officeart/2005/8/layout/cycle6"/>
    <dgm:cxn modelId="{B495086B-31CE-476F-9D23-54B5B92B95C0}" type="presParOf" srcId="{1D0D7BBE-C508-439D-B607-6A3AEE830448}" destId="{ED017D6D-859C-4E21-B8DE-B372798EFFB7}" srcOrd="3" destOrd="0" presId="urn:microsoft.com/office/officeart/2005/8/layout/cycle6"/>
    <dgm:cxn modelId="{44C72CF9-7ACF-4EAC-A5C3-E4D78F4CB1F9}" type="presParOf" srcId="{1D0D7BBE-C508-439D-B607-6A3AEE830448}" destId="{F8E9A5B6-D614-465C-8993-14AEDC5B4DA4}" srcOrd="4" destOrd="0" presId="urn:microsoft.com/office/officeart/2005/8/layout/cycle6"/>
    <dgm:cxn modelId="{46C6CF19-6BF6-4CE8-ABC0-568AA35DCF5E}" type="presParOf" srcId="{1D0D7BBE-C508-439D-B607-6A3AEE830448}" destId="{96207951-EF88-4C71-9FE8-9EBD3E1D83B0}" srcOrd="5" destOrd="0" presId="urn:microsoft.com/office/officeart/2005/8/layout/cycle6"/>
    <dgm:cxn modelId="{2078C064-1B11-4F18-A7AD-3FF4456070AF}" type="presParOf" srcId="{1D0D7BBE-C508-439D-B607-6A3AEE830448}" destId="{A7FA5E52-ACD3-48E9-9EB9-A3892E24676D}" srcOrd="6" destOrd="0" presId="urn:microsoft.com/office/officeart/2005/8/layout/cycle6"/>
    <dgm:cxn modelId="{BF392E4F-7023-4E36-8D11-0E9B75D81FF1}" type="presParOf" srcId="{1D0D7BBE-C508-439D-B607-6A3AEE830448}" destId="{E7F647A2-1B22-4435-999A-65F90E31549F}" srcOrd="7" destOrd="0" presId="urn:microsoft.com/office/officeart/2005/8/layout/cycle6"/>
    <dgm:cxn modelId="{CBFB539B-DA40-49FD-AFBA-8F2A9DA8F956}" type="presParOf" srcId="{1D0D7BBE-C508-439D-B607-6A3AEE830448}" destId="{49C48DD1-6ADB-4784-8ED2-DD1E3F7464DB}"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97A4C4-5750-4B19-91DC-0E91B0B1759C}"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zh-TW" altLang="en-US"/>
        </a:p>
      </dgm:t>
    </dgm:pt>
    <dgm:pt modelId="{ED896542-C8F5-4C80-86FD-757BA74127C9}">
      <dgm:prSet phldrT="[文字]"/>
      <dgm:spPr/>
      <dgm:t>
        <a:bodyPr/>
        <a:lstStyle/>
        <a:p>
          <a:r>
            <a:rPr lang="zh-TW" altLang="en-US" dirty="0" smtClean="0">
              <a:solidFill>
                <a:schemeClr val="bg1"/>
              </a:solidFill>
              <a:latin typeface="微軟正黑體" pitchFamily="34" charset="-120"/>
              <a:ea typeface="微軟正黑體" pitchFamily="34" charset="-120"/>
            </a:rPr>
            <a:t>職業內容</a:t>
          </a:r>
          <a:endParaRPr lang="zh-TW" altLang="en-US" dirty="0">
            <a:solidFill>
              <a:schemeClr val="bg1"/>
            </a:solidFill>
            <a:latin typeface="微軟正黑體" pitchFamily="34" charset="-120"/>
            <a:ea typeface="微軟正黑體" pitchFamily="34" charset="-120"/>
          </a:endParaRPr>
        </a:p>
      </dgm:t>
    </dgm:pt>
    <dgm:pt modelId="{CDA504E8-923B-4884-8DDC-6B5E159E5C53}" type="parTrans" cxnId="{6097FA85-F3B9-44EE-B840-6A4CEF40FFB7}">
      <dgm:prSet/>
      <dgm:spPr/>
      <dgm:t>
        <a:bodyPr/>
        <a:lstStyle/>
        <a:p>
          <a:endParaRPr lang="zh-TW" altLang="en-US">
            <a:solidFill>
              <a:schemeClr val="bg1"/>
            </a:solidFill>
            <a:latin typeface="微軟正黑體" pitchFamily="34" charset="-120"/>
            <a:ea typeface="微軟正黑體" pitchFamily="34" charset="-120"/>
          </a:endParaRPr>
        </a:p>
      </dgm:t>
    </dgm:pt>
    <dgm:pt modelId="{36A634FF-97E1-4A63-9DC2-924088D82879}" type="sibTrans" cxnId="{6097FA85-F3B9-44EE-B840-6A4CEF40FFB7}">
      <dgm:prSet/>
      <dgm:spPr/>
      <dgm:t>
        <a:bodyPr/>
        <a:lstStyle/>
        <a:p>
          <a:endParaRPr lang="zh-TW" altLang="en-US">
            <a:solidFill>
              <a:schemeClr val="bg1"/>
            </a:solidFill>
            <a:latin typeface="微軟正黑體" pitchFamily="34" charset="-120"/>
            <a:ea typeface="微軟正黑體" pitchFamily="34" charset="-120"/>
          </a:endParaRPr>
        </a:p>
      </dgm:t>
    </dgm:pt>
    <dgm:pt modelId="{D8977E5C-A815-4154-A27B-4D57974E92D8}">
      <dgm:prSet phldrT="[文字]"/>
      <dgm:spPr/>
      <dgm:t>
        <a:bodyPr/>
        <a:lstStyle/>
        <a:p>
          <a:r>
            <a:rPr lang="zh-TW" altLang="en-US" dirty="0" smtClean="0">
              <a:solidFill>
                <a:schemeClr val="bg1"/>
              </a:solidFill>
              <a:latin typeface="微軟正黑體" pitchFamily="34" charset="-120"/>
              <a:ea typeface="微軟正黑體" pitchFamily="34" charset="-120"/>
            </a:rPr>
            <a:t>謀生薪資</a:t>
          </a:r>
          <a:endParaRPr lang="zh-TW" altLang="en-US" dirty="0">
            <a:solidFill>
              <a:schemeClr val="bg1"/>
            </a:solidFill>
            <a:latin typeface="微軟正黑體" pitchFamily="34" charset="-120"/>
            <a:ea typeface="微軟正黑體" pitchFamily="34" charset="-120"/>
          </a:endParaRPr>
        </a:p>
      </dgm:t>
    </dgm:pt>
    <dgm:pt modelId="{FB9573B5-EFE4-4494-B9EC-679973FF1A29}" type="parTrans" cxnId="{117689B5-39F4-46D7-B0FB-7C84D6464B18}">
      <dgm:prSet/>
      <dgm:spPr/>
      <dgm:t>
        <a:bodyPr/>
        <a:lstStyle/>
        <a:p>
          <a:endParaRPr lang="zh-TW" altLang="en-US">
            <a:solidFill>
              <a:schemeClr val="bg1"/>
            </a:solidFill>
            <a:latin typeface="微軟正黑體" pitchFamily="34" charset="-120"/>
            <a:ea typeface="微軟正黑體" pitchFamily="34" charset="-120"/>
          </a:endParaRPr>
        </a:p>
      </dgm:t>
    </dgm:pt>
    <dgm:pt modelId="{80339536-6564-4D5D-BE0D-63B6A4748039}" type="sibTrans" cxnId="{117689B5-39F4-46D7-B0FB-7C84D6464B18}">
      <dgm:prSet/>
      <dgm:spPr/>
      <dgm:t>
        <a:bodyPr/>
        <a:lstStyle/>
        <a:p>
          <a:endParaRPr lang="zh-TW" altLang="en-US">
            <a:solidFill>
              <a:schemeClr val="bg1"/>
            </a:solidFill>
            <a:latin typeface="微軟正黑體" pitchFamily="34" charset="-120"/>
            <a:ea typeface="微軟正黑體" pitchFamily="34" charset="-120"/>
          </a:endParaRPr>
        </a:p>
      </dgm:t>
    </dgm:pt>
    <dgm:pt modelId="{D6F25FE1-4EE3-42CD-BA1C-01C67B8AC62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chemeClr val="bg1"/>
              </a:solidFill>
              <a:latin typeface="微軟正黑體" pitchFamily="34" charset="-120"/>
              <a:ea typeface="微軟正黑體" pitchFamily="34" charset="-120"/>
            </a:rPr>
            <a:t>執業資格</a:t>
          </a:r>
          <a:endParaRPr lang="zh-TW" altLang="en-US" dirty="0">
            <a:solidFill>
              <a:schemeClr val="bg1"/>
            </a:solidFill>
            <a:latin typeface="微軟正黑體" pitchFamily="34" charset="-120"/>
            <a:ea typeface="微軟正黑體" pitchFamily="34" charset="-120"/>
          </a:endParaRPr>
        </a:p>
      </dgm:t>
    </dgm:pt>
    <dgm:pt modelId="{13AE3C1E-2337-4663-90AC-B259A329F75D}" type="parTrans" cxnId="{4405D324-15AF-4F3B-82EF-9EA0D5EBC0E8}">
      <dgm:prSet/>
      <dgm:spPr/>
      <dgm:t>
        <a:bodyPr/>
        <a:lstStyle/>
        <a:p>
          <a:endParaRPr lang="zh-TW" altLang="en-US">
            <a:solidFill>
              <a:schemeClr val="bg1"/>
            </a:solidFill>
            <a:latin typeface="微軟正黑體" pitchFamily="34" charset="-120"/>
            <a:ea typeface="微軟正黑體" pitchFamily="34" charset="-120"/>
          </a:endParaRPr>
        </a:p>
      </dgm:t>
    </dgm:pt>
    <dgm:pt modelId="{4B67F9C1-599F-4E7E-B302-A25861756CCC}" type="sibTrans" cxnId="{4405D324-15AF-4F3B-82EF-9EA0D5EBC0E8}">
      <dgm:prSet/>
      <dgm:spPr/>
      <dgm:t>
        <a:bodyPr/>
        <a:lstStyle/>
        <a:p>
          <a:endParaRPr lang="zh-TW" altLang="en-US">
            <a:solidFill>
              <a:schemeClr val="bg1"/>
            </a:solidFill>
            <a:latin typeface="微軟正黑體" pitchFamily="34" charset="-120"/>
            <a:ea typeface="微軟正黑體" pitchFamily="34" charset="-120"/>
          </a:endParaRPr>
        </a:p>
      </dgm:t>
    </dgm:pt>
    <dgm:pt modelId="{2E683533-441E-4A37-A570-F29621736003}">
      <dgm:prSet phldrT="[文字]"/>
      <dgm:spPr/>
      <dgm:t>
        <a:bodyPr/>
        <a:lstStyle/>
        <a:p>
          <a:r>
            <a:rPr lang="zh-TW" altLang="en-US" dirty="0" smtClean="0">
              <a:solidFill>
                <a:schemeClr val="bg1"/>
              </a:solidFill>
              <a:latin typeface="微軟正黑體" pitchFamily="34" charset="-120"/>
              <a:ea typeface="微軟正黑體" pitchFamily="34" charset="-120"/>
            </a:rPr>
            <a:t>大學科系</a:t>
          </a:r>
          <a:endParaRPr lang="zh-TW" altLang="en-US" dirty="0">
            <a:solidFill>
              <a:schemeClr val="bg1"/>
            </a:solidFill>
            <a:latin typeface="微軟正黑體" pitchFamily="34" charset="-120"/>
            <a:ea typeface="微軟正黑體" pitchFamily="34" charset="-120"/>
          </a:endParaRPr>
        </a:p>
      </dgm:t>
    </dgm:pt>
    <dgm:pt modelId="{69FF88B5-6AB0-4806-AAE6-694AF5F63A01}" type="parTrans" cxnId="{727BF1F7-9A1A-4940-B475-1359021E53C7}">
      <dgm:prSet/>
      <dgm:spPr/>
      <dgm:t>
        <a:bodyPr/>
        <a:lstStyle/>
        <a:p>
          <a:endParaRPr lang="zh-TW" altLang="en-US">
            <a:solidFill>
              <a:schemeClr val="bg1"/>
            </a:solidFill>
            <a:latin typeface="微軟正黑體" pitchFamily="34" charset="-120"/>
            <a:ea typeface="微軟正黑體" pitchFamily="34" charset="-120"/>
          </a:endParaRPr>
        </a:p>
      </dgm:t>
    </dgm:pt>
    <dgm:pt modelId="{61BE9AC2-D7A0-4A37-877E-076605DB2B74}" type="sibTrans" cxnId="{727BF1F7-9A1A-4940-B475-1359021E53C7}">
      <dgm:prSet/>
      <dgm:spPr/>
      <dgm:t>
        <a:bodyPr/>
        <a:lstStyle/>
        <a:p>
          <a:endParaRPr lang="zh-TW" altLang="en-US">
            <a:solidFill>
              <a:schemeClr val="bg1"/>
            </a:solidFill>
            <a:latin typeface="微軟正黑體" pitchFamily="34" charset="-120"/>
            <a:ea typeface="微軟正黑體" pitchFamily="34" charset="-120"/>
          </a:endParaRPr>
        </a:p>
      </dgm:t>
    </dgm:pt>
    <dgm:pt modelId="{C54B4CB3-EC9A-4513-9F55-764D9C07DD7E}">
      <dgm:prSet phldrT="[文字]"/>
      <dgm:spPr/>
      <dgm:t>
        <a:bodyPr lIns="0" rIns="0"/>
        <a:lstStyle/>
        <a:p>
          <a:r>
            <a:rPr lang="zh-TW" altLang="en-US" dirty="0" smtClean="0">
              <a:solidFill>
                <a:schemeClr val="bg1"/>
              </a:solidFill>
              <a:latin typeface="微軟正黑體" pitchFamily="34" charset="-120"/>
              <a:ea typeface="微軟正黑體" pitchFamily="34" charset="-120"/>
            </a:rPr>
            <a:t>高中職科別</a:t>
          </a:r>
          <a:endParaRPr lang="zh-TW" altLang="en-US" dirty="0">
            <a:solidFill>
              <a:schemeClr val="bg1"/>
            </a:solidFill>
            <a:latin typeface="微軟正黑體" pitchFamily="34" charset="-120"/>
            <a:ea typeface="微軟正黑體" pitchFamily="34" charset="-120"/>
          </a:endParaRPr>
        </a:p>
      </dgm:t>
    </dgm:pt>
    <dgm:pt modelId="{98D6EC5E-7283-4F31-8AF8-9943E02E2D52}" type="parTrans" cxnId="{6EBDB16D-F8BE-471B-8668-FFFFD9D2A4BC}">
      <dgm:prSet/>
      <dgm:spPr/>
      <dgm:t>
        <a:bodyPr/>
        <a:lstStyle/>
        <a:p>
          <a:endParaRPr lang="zh-TW" altLang="en-US">
            <a:solidFill>
              <a:schemeClr val="bg1"/>
            </a:solidFill>
            <a:latin typeface="微軟正黑體" pitchFamily="34" charset="-120"/>
            <a:ea typeface="微軟正黑體" pitchFamily="34" charset="-120"/>
          </a:endParaRPr>
        </a:p>
      </dgm:t>
    </dgm:pt>
    <dgm:pt modelId="{FFF34CBB-0FAC-4380-B0C0-DB2524FB9AB0}" type="sibTrans" cxnId="{6EBDB16D-F8BE-471B-8668-FFFFD9D2A4BC}">
      <dgm:prSet/>
      <dgm:spPr/>
      <dgm:t>
        <a:bodyPr/>
        <a:lstStyle/>
        <a:p>
          <a:endParaRPr lang="zh-TW" altLang="en-US">
            <a:solidFill>
              <a:schemeClr val="bg1"/>
            </a:solidFill>
            <a:latin typeface="微軟正黑體" pitchFamily="34" charset="-120"/>
            <a:ea typeface="微軟正黑體" pitchFamily="34" charset="-120"/>
          </a:endParaRPr>
        </a:p>
      </dgm:t>
    </dgm:pt>
    <dgm:pt modelId="{20A7BD8F-55D0-4937-B739-61E241760879}" type="pres">
      <dgm:prSet presAssocID="{2D97A4C4-5750-4B19-91DC-0E91B0B1759C}" presName="Name0" presStyleCnt="0">
        <dgm:presLayoutVars>
          <dgm:dir/>
          <dgm:resizeHandles val="exact"/>
        </dgm:presLayoutVars>
      </dgm:prSet>
      <dgm:spPr/>
      <dgm:t>
        <a:bodyPr/>
        <a:lstStyle/>
        <a:p>
          <a:endParaRPr lang="zh-TW" altLang="en-US"/>
        </a:p>
      </dgm:t>
    </dgm:pt>
    <dgm:pt modelId="{83A7CBC5-DDF6-43C4-8AE0-40218B7A2229}" type="pres">
      <dgm:prSet presAssocID="{ED896542-C8F5-4C80-86FD-757BA74127C9}" presName="node" presStyleLbl="node1" presStyleIdx="0" presStyleCnt="5">
        <dgm:presLayoutVars>
          <dgm:bulletEnabled val="1"/>
        </dgm:presLayoutVars>
      </dgm:prSet>
      <dgm:spPr/>
      <dgm:t>
        <a:bodyPr/>
        <a:lstStyle/>
        <a:p>
          <a:endParaRPr lang="zh-TW" altLang="en-US"/>
        </a:p>
      </dgm:t>
    </dgm:pt>
    <dgm:pt modelId="{D70143B3-B76C-46CC-80DB-F65F012CF25D}" type="pres">
      <dgm:prSet presAssocID="{36A634FF-97E1-4A63-9DC2-924088D82879}" presName="sibTrans" presStyleLbl="sibTrans1D1" presStyleIdx="0" presStyleCnt="4"/>
      <dgm:spPr/>
      <dgm:t>
        <a:bodyPr/>
        <a:lstStyle/>
        <a:p>
          <a:endParaRPr lang="zh-TW" altLang="en-US"/>
        </a:p>
      </dgm:t>
    </dgm:pt>
    <dgm:pt modelId="{EA17A18C-40AD-4BA8-AFC7-B7E5EDE418C8}" type="pres">
      <dgm:prSet presAssocID="{36A634FF-97E1-4A63-9DC2-924088D82879}" presName="connectorText" presStyleLbl="sibTrans1D1" presStyleIdx="0" presStyleCnt="4"/>
      <dgm:spPr/>
      <dgm:t>
        <a:bodyPr/>
        <a:lstStyle/>
        <a:p>
          <a:endParaRPr lang="zh-TW" altLang="en-US"/>
        </a:p>
      </dgm:t>
    </dgm:pt>
    <dgm:pt modelId="{91711E9C-9001-424C-8640-3E765DC4592A}" type="pres">
      <dgm:prSet presAssocID="{D8977E5C-A815-4154-A27B-4D57974E92D8}" presName="node" presStyleLbl="node1" presStyleIdx="1" presStyleCnt="5">
        <dgm:presLayoutVars>
          <dgm:bulletEnabled val="1"/>
        </dgm:presLayoutVars>
      </dgm:prSet>
      <dgm:spPr/>
      <dgm:t>
        <a:bodyPr/>
        <a:lstStyle/>
        <a:p>
          <a:endParaRPr lang="zh-TW" altLang="en-US"/>
        </a:p>
      </dgm:t>
    </dgm:pt>
    <dgm:pt modelId="{7AFC5101-02A1-4789-B9D3-82CD8D2D1B40}" type="pres">
      <dgm:prSet presAssocID="{80339536-6564-4D5D-BE0D-63B6A4748039}" presName="sibTrans" presStyleLbl="sibTrans1D1" presStyleIdx="1" presStyleCnt="4"/>
      <dgm:spPr/>
      <dgm:t>
        <a:bodyPr/>
        <a:lstStyle/>
        <a:p>
          <a:endParaRPr lang="zh-TW" altLang="en-US"/>
        </a:p>
      </dgm:t>
    </dgm:pt>
    <dgm:pt modelId="{32BF9810-D73E-4E07-BFD7-266D07C58414}" type="pres">
      <dgm:prSet presAssocID="{80339536-6564-4D5D-BE0D-63B6A4748039}" presName="connectorText" presStyleLbl="sibTrans1D1" presStyleIdx="1" presStyleCnt="4"/>
      <dgm:spPr/>
      <dgm:t>
        <a:bodyPr/>
        <a:lstStyle/>
        <a:p>
          <a:endParaRPr lang="zh-TW" altLang="en-US"/>
        </a:p>
      </dgm:t>
    </dgm:pt>
    <dgm:pt modelId="{27704290-38DB-4798-A62E-ADF4CB220330}" type="pres">
      <dgm:prSet presAssocID="{D6F25FE1-4EE3-42CD-BA1C-01C67B8AC62C}" presName="node" presStyleLbl="node1" presStyleIdx="2" presStyleCnt="5">
        <dgm:presLayoutVars>
          <dgm:bulletEnabled val="1"/>
        </dgm:presLayoutVars>
      </dgm:prSet>
      <dgm:spPr/>
      <dgm:t>
        <a:bodyPr/>
        <a:lstStyle/>
        <a:p>
          <a:endParaRPr lang="zh-TW" altLang="en-US"/>
        </a:p>
      </dgm:t>
    </dgm:pt>
    <dgm:pt modelId="{F99D628E-AEE8-4871-822B-EACFD296B66A}" type="pres">
      <dgm:prSet presAssocID="{4B67F9C1-599F-4E7E-B302-A25861756CCC}" presName="sibTrans" presStyleLbl="sibTrans1D1" presStyleIdx="2" presStyleCnt="4"/>
      <dgm:spPr/>
      <dgm:t>
        <a:bodyPr/>
        <a:lstStyle/>
        <a:p>
          <a:endParaRPr lang="zh-TW" altLang="en-US"/>
        </a:p>
      </dgm:t>
    </dgm:pt>
    <dgm:pt modelId="{DC5364FE-CD03-46CA-AF7B-ABB0446956FC}" type="pres">
      <dgm:prSet presAssocID="{4B67F9C1-599F-4E7E-B302-A25861756CCC}" presName="connectorText" presStyleLbl="sibTrans1D1" presStyleIdx="2" presStyleCnt="4"/>
      <dgm:spPr/>
      <dgm:t>
        <a:bodyPr/>
        <a:lstStyle/>
        <a:p>
          <a:endParaRPr lang="zh-TW" altLang="en-US"/>
        </a:p>
      </dgm:t>
    </dgm:pt>
    <dgm:pt modelId="{91305C15-E985-4E4E-9BBE-57B26FE0A17E}" type="pres">
      <dgm:prSet presAssocID="{2E683533-441E-4A37-A570-F29621736003}" presName="node" presStyleLbl="node1" presStyleIdx="3" presStyleCnt="5">
        <dgm:presLayoutVars>
          <dgm:bulletEnabled val="1"/>
        </dgm:presLayoutVars>
      </dgm:prSet>
      <dgm:spPr/>
      <dgm:t>
        <a:bodyPr/>
        <a:lstStyle/>
        <a:p>
          <a:endParaRPr lang="zh-TW" altLang="en-US"/>
        </a:p>
      </dgm:t>
    </dgm:pt>
    <dgm:pt modelId="{7080D0F3-035C-4490-9C37-687E3CF50B9A}" type="pres">
      <dgm:prSet presAssocID="{61BE9AC2-D7A0-4A37-877E-076605DB2B74}" presName="sibTrans" presStyleLbl="sibTrans1D1" presStyleIdx="3" presStyleCnt="4"/>
      <dgm:spPr/>
      <dgm:t>
        <a:bodyPr/>
        <a:lstStyle/>
        <a:p>
          <a:endParaRPr lang="zh-TW" altLang="en-US"/>
        </a:p>
      </dgm:t>
    </dgm:pt>
    <dgm:pt modelId="{054C804D-E5AF-48EA-B5AD-F88576935AB8}" type="pres">
      <dgm:prSet presAssocID="{61BE9AC2-D7A0-4A37-877E-076605DB2B74}" presName="connectorText" presStyleLbl="sibTrans1D1" presStyleIdx="3" presStyleCnt="4"/>
      <dgm:spPr/>
      <dgm:t>
        <a:bodyPr/>
        <a:lstStyle/>
        <a:p>
          <a:endParaRPr lang="zh-TW" altLang="en-US"/>
        </a:p>
      </dgm:t>
    </dgm:pt>
    <dgm:pt modelId="{FB263B29-134C-4E9E-BA84-5D35B5C77776}" type="pres">
      <dgm:prSet presAssocID="{C54B4CB3-EC9A-4513-9F55-764D9C07DD7E}" presName="node" presStyleLbl="node1" presStyleIdx="4" presStyleCnt="5">
        <dgm:presLayoutVars>
          <dgm:bulletEnabled val="1"/>
        </dgm:presLayoutVars>
      </dgm:prSet>
      <dgm:spPr/>
      <dgm:t>
        <a:bodyPr/>
        <a:lstStyle/>
        <a:p>
          <a:endParaRPr lang="zh-TW" altLang="en-US"/>
        </a:p>
      </dgm:t>
    </dgm:pt>
  </dgm:ptLst>
  <dgm:cxnLst>
    <dgm:cxn modelId="{61FEE290-4D97-4CDE-A4D4-F87158D4FEFA}" type="presOf" srcId="{4B67F9C1-599F-4E7E-B302-A25861756CCC}" destId="{F99D628E-AEE8-4871-822B-EACFD296B66A}" srcOrd="0" destOrd="0" presId="urn:microsoft.com/office/officeart/2005/8/layout/bProcess3"/>
    <dgm:cxn modelId="{14EC9534-2FF6-4575-B6A0-0BEDF28A32B0}" type="presOf" srcId="{C54B4CB3-EC9A-4513-9F55-764D9C07DD7E}" destId="{FB263B29-134C-4E9E-BA84-5D35B5C77776}" srcOrd="0" destOrd="0" presId="urn:microsoft.com/office/officeart/2005/8/layout/bProcess3"/>
    <dgm:cxn modelId="{4405D324-15AF-4F3B-82EF-9EA0D5EBC0E8}" srcId="{2D97A4C4-5750-4B19-91DC-0E91B0B1759C}" destId="{D6F25FE1-4EE3-42CD-BA1C-01C67B8AC62C}" srcOrd="2" destOrd="0" parTransId="{13AE3C1E-2337-4663-90AC-B259A329F75D}" sibTransId="{4B67F9C1-599F-4E7E-B302-A25861756CCC}"/>
    <dgm:cxn modelId="{9B1FA051-00AC-48A4-B803-A7341DE2340F}" type="presOf" srcId="{61BE9AC2-D7A0-4A37-877E-076605DB2B74}" destId="{7080D0F3-035C-4490-9C37-687E3CF50B9A}" srcOrd="0" destOrd="0" presId="urn:microsoft.com/office/officeart/2005/8/layout/bProcess3"/>
    <dgm:cxn modelId="{7B2BDCBF-1A04-482A-858C-DBC285D0DBB2}" type="presOf" srcId="{ED896542-C8F5-4C80-86FD-757BA74127C9}" destId="{83A7CBC5-DDF6-43C4-8AE0-40218B7A2229}" srcOrd="0" destOrd="0" presId="urn:microsoft.com/office/officeart/2005/8/layout/bProcess3"/>
    <dgm:cxn modelId="{9AE281B6-5F05-4094-9C77-B9E33532AC83}" type="presOf" srcId="{2E683533-441E-4A37-A570-F29621736003}" destId="{91305C15-E985-4E4E-9BBE-57B26FE0A17E}" srcOrd="0" destOrd="0" presId="urn:microsoft.com/office/officeart/2005/8/layout/bProcess3"/>
    <dgm:cxn modelId="{117689B5-39F4-46D7-B0FB-7C84D6464B18}" srcId="{2D97A4C4-5750-4B19-91DC-0E91B0B1759C}" destId="{D8977E5C-A815-4154-A27B-4D57974E92D8}" srcOrd="1" destOrd="0" parTransId="{FB9573B5-EFE4-4494-B9EC-679973FF1A29}" sibTransId="{80339536-6564-4D5D-BE0D-63B6A4748039}"/>
    <dgm:cxn modelId="{727BF1F7-9A1A-4940-B475-1359021E53C7}" srcId="{2D97A4C4-5750-4B19-91DC-0E91B0B1759C}" destId="{2E683533-441E-4A37-A570-F29621736003}" srcOrd="3" destOrd="0" parTransId="{69FF88B5-6AB0-4806-AAE6-694AF5F63A01}" sibTransId="{61BE9AC2-D7A0-4A37-877E-076605DB2B74}"/>
    <dgm:cxn modelId="{4EB4469B-276A-4904-8DD2-104B93619595}" type="presOf" srcId="{61BE9AC2-D7A0-4A37-877E-076605DB2B74}" destId="{054C804D-E5AF-48EA-B5AD-F88576935AB8}" srcOrd="1" destOrd="0" presId="urn:microsoft.com/office/officeart/2005/8/layout/bProcess3"/>
    <dgm:cxn modelId="{16C85937-47AE-427D-A0E2-EE824530FE8A}" type="presOf" srcId="{36A634FF-97E1-4A63-9DC2-924088D82879}" destId="{D70143B3-B76C-46CC-80DB-F65F012CF25D}" srcOrd="0" destOrd="0" presId="urn:microsoft.com/office/officeart/2005/8/layout/bProcess3"/>
    <dgm:cxn modelId="{2B9624A9-0104-48B9-9578-11F0361237BC}" type="presOf" srcId="{D8977E5C-A815-4154-A27B-4D57974E92D8}" destId="{91711E9C-9001-424C-8640-3E765DC4592A}" srcOrd="0" destOrd="0" presId="urn:microsoft.com/office/officeart/2005/8/layout/bProcess3"/>
    <dgm:cxn modelId="{C9CFAE9B-AD8D-4836-B2AC-2933314A800B}" type="presOf" srcId="{4B67F9C1-599F-4E7E-B302-A25861756CCC}" destId="{DC5364FE-CD03-46CA-AF7B-ABB0446956FC}" srcOrd="1" destOrd="0" presId="urn:microsoft.com/office/officeart/2005/8/layout/bProcess3"/>
    <dgm:cxn modelId="{557F120A-8543-43EC-8BA5-697132980367}" type="presOf" srcId="{2D97A4C4-5750-4B19-91DC-0E91B0B1759C}" destId="{20A7BD8F-55D0-4937-B739-61E241760879}" srcOrd="0" destOrd="0" presId="urn:microsoft.com/office/officeart/2005/8/layout/bProcess3"/>
    <dgm:cxn modelId="{77A6CD86-6D0A-4893-BE6B-993989714FE6}" type="presOf" srcId="{80339536-6564-4D5D-BE0D-63B6A4748039}" destId="{32BF9810-D73E-4E07-BFD7-266D07C58414}" srcOrd="1" destOrd="0" presId="urn:microsoft.com/office/officeart/2005/8/layout/bProcess3"/>
    <dgm:cxn modelId="{6EBDB16D-F8BE-471B-8668-FFFFD9D2A4BC}" srcId="{2D97A4C4-5750-4B19-91DC-0E91B0B1759C}" destId="{C54B4CB3-EC9A-4513-9F55-764D9C07DD7E}" srcOrd="4" destOrd="0" parTransId="{98D6EC5E-7283-4F31-8AF8-9943E02E2D52}" sibTransId="{FFF34CBB-0FAC-4380-B0C0-DB2524FB9AB0}"/>
    <dgm:cxn modelId="{3097E7B4-120F-4B9C-B9FD-A27CE392F77C}" type="presOf" srcId="{80339536-6564-4D5D-BE0D-63B6A4748039}" destId="{7AFC5101-02A1-4789-B9D3-82CD8D2D1B40}" srcOrd="0" destOrd="0" presId="urn:microsoft.com/office/officeart/2005/8/layout/bProcess3"/>
    <dgm:cxn modelId="{7703F62E-55C5-4521-8848-F692D19B256C}" type="presOf" srcId="{36A634FF-97E1-4A63-9DC2-924088D82879}" destId="{EA17A18C-40AD-4BA8-AFC7-B7E5EDE418C8}" srcOrd="1" destOrd="0" presId="urn:microsoft.com/office/officeart/2005/8/layout/bProcess3"/>
    <dgm:cxn modelId="{6097FA85-F3B9-44EE-B840-6A4CEF40FFB7}" srcId="{2D97A4C4-5750-4B19-91DC-0E91B0B1759C}" destId="{ED896542-C8F5-4C80-86FD-757BA74127C9}" srcOrd="0" destOrd="0" parTransId="{CDA504E8-923B-4884-8DDC-6B5E159E5C53}" sibTransId="{36A634FF-97E1-4A63-9DC2-924088D82879}"/>
    <dgm:cxn modelId="{1F038DAB-0DF1-45D5-B7E5-B38379C2CF88}" type="presOf" srcId="{D6F25FE1-4EE3-42CD-BA1C-01C67B8AC62C}" destId="{27704290-38DB-4798-A62E-ADF4CB220330}" srcOrd="0" destOrd="0" presId="urn:microsoft.com/office/officeart/2005/8/layout/bProcess3"/>
    <dgm:cxn modelId="{957AFA96-CFCD-4DD2-A9BA-72AC6577FB9D}" type="presParOf" srcId="{20A7BD8F-55D0-4937-B739-61E241760879}" destId="{83A7CBC5-DDF6-43C4-8AE0-40218B7A2229}" srcOrd="0" destOrd="0" presId="urn:microsoft.com/office/officeart/2005/8/layout/bProcess3"/>
    <dgm:cxn modelId="{593B0CB9-1FF4-4973-8E6F-71B7329B0894}" type="presParOf" srcId="{20A7BD8F-55D0-4937-B739-61E241760879}" destId="{D70143B3-B76C-46CC-80DB-F65F012CF25D}" srcOrd="1" destOrd="0" presId="urn:microsoft.com/office/officeart/2005/8/layout/bProcess3"/>
    <dgm:cxn modelId="{FF518B8E-27CC-46F9-B084-A886C962ABFE}" type="presParOf" srcId="{D70143B3-B76C-46CC-80DB-F65F012CF25D}" destId="{EA17A18C-40AD-4BA8-AFC7-B7E5EDE418C8}" srcOrd="0" destOrd="0" presId="urn:microsoft.com/office/officeart/2005/8/layout/bProcess3"/>
    <dgm:cxn modelId="{66A21DC9-D857-46EB-AD77-A257606C09FB}" type="presParOf" srcId="{20A7BD8F-55D0-4937-B739-61E241760879}" destId="{91711E9C-9001-424C-8640-3E765DC4592A}" srcOrd="2" destOrd="0" presId="urn:microsoft.com/office/officeart/2005/8/layout/bProcess3"/>
    <dgm:cxn modelId="{00BA6270-2822-4C0B-A0CE-AD949980DDBA}" type="presParOf" srcId="{20A7BD8F-55D0-4937-B739-61E241760879}" destId="{7AFC5101-02A1-4789-B9D3-82CD8D2D1B40}" srcOrd="3" destOrd="0" presId="urn:microsoft.com/office/officeart/2005/8/layout/bProcess3"/>
    <dgm:cxn modelId="{DC1BC3E9-8FFC-4C12-9318-C8B266A0CE84}" type="presParOf" srcId="{7AFC5101-02A1-4789-B9D3-82CD8D2D1B40}" destId="{32BF9810-D73E-4E07-BFD7-266D07C58414}" srcOrd="0" destOrd="0" presId="urn:microsoft.com/office/officeart/2005/8/layout/bProcess3"/>
    <dgm:cxn modelId="{83201093-CC72-4B62-BAA0-FF14F080D890}" type="presParOf" srcId="{20A7BD8F-55D0-4937-B739-61E241760879}" destId="{27704290-38DB-4798-A62E-ADF4CB220330}" srcOrd="4" destOrd="0" presId="urn:microsoft.com/office/officeart/2005/8/layout/bProcess3"/>
    <dgm:cxn modelId="{2DFB6755-0EEF-41C6-A5D8-BCDEC6FC1E59}" type="presParOf" srcId="{20A7BD8F-55D0-4937-B739-61E241760879}" destId="{F99D628E-AEE8-4871-822B-EACFD296B66A}" srcOrd="5" destOrd="0" presId="urn:microsoft.com/office/officeart/2005/8/layout/bProcess3"/>
    <dgm:cxn modelId="{2C86F3D7-00E0-4E9B-883A-6DF61E85C0D1}" type="presParOf" srcId="{F99D628E-AEE8-4871-822B-EACFD296B66A}" destId="{DC5364FE-CD03-46CA-AF7B-ABB0446956FC}" srcOrd="0" destOrd="0" presId="urn:microsoft.com/office/officeart/2005/8/layout/bProcess3"/>
    <dgm:cxn modelId="{87E4AA62-6A99-4CE4-A30B-00A996ACB972}" type="presParOf" srcId="{20A7BD8F-55D0-4937-B739-61E241760879}" destId="{91305C15-E985-4E4E-9BBE-57B26FE0A17E}" srcOrd="6" destOrd="0" presId="urn:microsoft.com/office/officeart/2005/8/layout/bProcess3"/>
    <dgm:cxn modelId="{F1483D96-5654-4CC3-9EE1-A287B61BCC08}" type="presParOf" srcId="{20A7BD8F-55D0-4937-B739-61E241760879}" destId="{7080D0F3-035C-4490-9C37-687E3CF50B9A}" srcOrd="7" destOrd="0" presId="urn:microsoft.com/office/officeart/2005/8/layout/bProcess3"/>
    <dgm:cxn modelId="{F84F25A0-06BE-4F01-8518-F2DB3EBF2E4F}" type="presParOf" srcId="{7080D0F3-035C-4490-9C37-687E3CF50B9A}" destId="{054C804D-E5AF-48EA-B5AD-F88576935AB8}" srcOrd="0" destOrd="0" presId="urn:microsoft.com/office/officeart/2005/8/layout/bProcess3"/>
    <dgm:cxn modelId="{5ECFE869-6F3A-47D7-A067-2E227237B879}" type="presParOf" srcId="{20A7BD8F-55D0-4937-B739-61E241760879}" destId="{FB263B29-134C-4E9E-BA84-5D35B5C77776}"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D624BF-57F9-4351-ABE4-445070B45F83}"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zh-TW" altLang="en-US"/>
        </a:p>
      </dgm:t>
    </dgm:pt>
    <dgm:pt modelId="{6DCE6371-CB5A-4FF0-9398-D98B6044A5D3}">
      <dgm:prSet phldrT="[文字]" custT="1"/>
      <dgm:spPr/>
      <dgm:t>
        <a:bodyPr lIns="0" rIns="0"/>
        <a:lstStyle/>
        <a:p>
          <a:pPr algn="ctr">
            <a:lnSpc>
              <a:spcPts val="3400"/>
            </a:lnSpc>
            <a:spcBef>
              <a:spcPts val="0"/>
            </a:spcBef>
            <a:spcAft>
              <a:spcPts val="0"/>
            </a:spcAft>
          </a:pPr>
          <a:r>
            <a:rPr lang="zh-TW" altLang="en-US" sz="2800" dirty="0" smtClean="0">
              <a:latin typeface="微軟正黑體" pitchFamily="34" charset="-120"/>
              <a:ea typeface="微軟正黑體" pitchFamily="34" charset="-120"/>
            </a:rPr>
            <a:t>做合適的生涯決定</a:t>
          </a:r>
          <a:endParaRPr lang="zh-TW" altLang="en-US" sz="2800" dirty="0">
            <a:latin typeface="微軟正黑體" pitchFamily="34" charset="-120"/>
            <a:ea typeface="微軟正黑體" pitchFamily="34" charset="-120"/>
          </a:endParaRPr>
        </a:p>
      </dgm:t>
    </dgm:pt>
    <dgm:pt modelId="{29FD2B87-0A87-464A-90BD-25DA4B557F25}" type="parTrans" cxnId="{27D4BB12-AE34-4F6A-952B-FD77C268014E}">
      <dgm:prSet/>
      <dgm:spPr/>
      <dgm:t>
        <a:bodyPr/>
        <a:lstStyle/>
        <a:p>
          <a:endParaRPr lang="zh-TW" altLang="en-US" sz="2000" b="1">
            <a:latin typeface="微軟正黑體" pitchFamily="34" charset="-120"/>
            <a:ea typeface="微軟正黑體" pitchFamily="34" charset="-120"/>
          </a:endParaRPr>
        </a:p>
      </dgm:t>
    </dgm:pt>
    <dgm:pt modelId="{74294EE5-8A6D-4CDB-B188-7BB99CC2EB62}" type="sibTrans" cxnId="{27D4BB12-AE34-4F6A-952B-FD77C268014E}">
      <dgm:prSet custT="1"/>
      <dgm:spPr/>
      <dgm:t>
        <a:bodyPr/>
        <a:lstStyle/>
        <a:p>
          <a:endParaRPr lang="zh-TW" altLang="en-US" sz="2000" b="1">
            <a:latin typeface="微軟正黑體" pitchFamily="34" charset="-120"/>
            <a:ea typeface="微軟正黑體" pitchFamily="34" charset="-120"/>
          </a:endParaRPr>
        </a:p>
      </dgm:t>
    </dgm:pt>
    <dgm:pt modelId="{7B990ED3-A783-4A94-A220-6E1593555966}">
      <dgm:prSet phldrT="[文字]" custT="1"/>
      <dgm:spPr/>
      <dgm:t>
        <a:bodyPr lIns="0" rIns="0"/>
        <a:lstStyle/>
        <a:p>
          <a:pPr algn="ctr">
            <a:lnSpc>
              <a:spcPts val="3400"/>
            </a:lnSpc>
            <a:spcBef>
              <a:spcPts val="0"/>
            </a:spcBef>
            <a:spcAft>
              <a:spcPts val="0"/>
            </a:spcAft>
          </a:pPr>
          <a:r>
            <a:rPr lang="zh-TW" altLang="en-US" sz="2800" dirty="0" smtClean="0">
              <a:latin typeface="微軟正黑體" pitchFamily="34" charset="-120"/>
              <a:ea typeface="微軟正黑體" pitchFamily="34" charset="-120"/>
            </a:rPr>
            <a:t>做生涯決定的權力</a:t>
          </a:r>
          <a:endParaRPr lang="zh-TW" altLang="en-US" sz="2800" dirty="0">
            <a:latin typeface="微軟正黑體" pitchFamily="34" charset="-120"/>
            <a:ea typeface="微軟正黑體" pitchFamily="34" charset="-120"/>
          </a:endParaRPr>
        </a:p>
      </dgm:t>
    </dgm:pt>
    <dgm:pt modelId="{99C5FB86-8263-44A4-B57D-B89BA7686EF8}" type="parTrans" cxnId="{B49BB031-73C2-4F4C-997E-D9F9D7B07027}">
      <dgm:prSet/>
      <dgm:spPr/>
      <dgm:t>
        <a:bodyPr/>
        <a:lstStyle/>
        <a:p>
          <a:endParaRPr lang="zh-TW" altLang="en-US" sz="2000" b="1">
            <a:latin typeface="微軟正黑體" pitchFamily="34" charset="-120"/>
            <a:ea typeface="微軟正黑體" pitchFamily="34" charset="-120"/>
          </a:endParaRPr>
        </a:p>
      </dgm:t>
    </dgm:pt>
    <dgm:pt modelId="{2D2023BA-BAF9-4D38-93D6-891F48B1A5D2}" type="sibTrans" cxnId="{B49BB031-73C2-4F4C-997E-D9F9D7B07027}">
      <dgm:prSet custT="1"/>
      <dgm:spPr/>
      <dgm:t>
        <a:bodyPr/>
        <a:lstStyle/>
        <a:p>
          <a:endParaRPr lang="zh-TW" altLang="en-US" sz="2000" b="1">
            <a:latin typeface="微軟正黑體" pitchFamily="34" charset="-120"/>
            <a:ea typeface="微軟正黑體" pitchFamily="34" charset="-120"/>
          </a:endParaRPr>
        </a:p>
      </dgm:t>
    </dgm:pt>
    <dgm:pt modelId="{57A15687-6C96-44E9-93A6-588A122AC329}">
      <dgm:prSet phldrT="[文字]" custT="1"/>
      <dgm:spPr/>
      <dgm:t>
        <a:bodyPr lIns="0" rIns="0"/>
        <a:lstStyle/>
        <a:p>
          <a:pPr algn="ctr">
            <a:lnSpc>
              <a:spcPts val="3400"/>
            </a:lnSpc>
            <a:spcBef>
              <a:spcPts val="0"/>
            </a:spcBef>
            <a:spcAft>
              <a:spcPts val="0"/>
            </a:spcAft>
          </a:pPr>
          <a:r>
            <a:rPr lang="zh-TW" altLang="en-US" sz="2800" dirty="0" smtClean="0">
              <a:latin typeface="微軟正黑體" pitchFamily="34" charset="-120"/>
              <a:ea typeface="微軟正黑體" pitchFamily="34" charset="-120"/>
            </a:rPr>
            <a:t>把生涯決定變更好</a:t>
          </a:r>
          <a:endParaRPr lang="zh-TW" altLang="en-US" sz="2800" dirty="0">
            <a:latin typeface="微軟正黑體" pitchFamily="34" charset="-120"/>
            <a:ea typeface="微軟正黑體" pitchFamily="34" charset="-120"/>
          </a:endParaRPr>
        </a:p>
      </dgm:t>
    </dgm:pt>
    <dgm:pt modelId="{02BEA21C-8A17-4E44-AFFE-22157D5BD77C}" type="sibTrans" cxnId="{A408869A-E67C-4632-845E-B9D50128CD9A}">
      <dgm:prSet custT="1"/>
      <dgm:spPr/>
      <dgm:t>
        <a:bodyPr/>
        <a:lstStyle/>
        <a:p>
          <a:endParaRPr lang="zh-TW" altLang="en-US" sz="2000" b="1">
            <a:latin typeface="微軟正黑體" pitchFamily="34" charset="-120"/>
            <a:ea typeface="微軟正黑體" pitchFamily="34" charset="-120"/>
          </a:endParaRPr>
        </a:p>
      </dgm:t>
    </dgm:pt>
    <dgm:pt modelId="{ACE37371-E167-4AAE-B5D9-D3A53410A748}" type="parTrans" cxnId="{A408869A-E67C-4632-845E-B9D50128CD9A}">
      <dgm:prSet/>
      <dgm:spPr/>
      <dgm:t>
        <a:bodyPr/>
        <a:lstStyle/>
        <a:p>
          <a:endParaRPr lang="zh-TW" altLang="en-US" sz="2000" b="1">
            <a:latin typeface="微軟正黑體" pitchFamily="34" charset="-120"/>
            <a:ea typeface="微軟正黑體" pitchFamily="34" charset="-120"/>
          </a:endParaRPr>
        </a:p>
      </dgm:t>
    </dgm:pt>
    <dgm:pt modelId="{AF6C5F21-23F7-4899-9C67-6B7E14873A9E}" type="pres">
      <dgm:prSet presAssocID="{E0D624BF-57F9-4351-ABE4-445070B45F83}" presName="cycle" presStyleCnt="0">
        <dgm:presLayoutVars>
          <dgm:dir/>
          <dgm:resizeHandles val="exact"/>
        </dgm:presLayoutVars>
      </dgm:prSet>
      <dgm:spPr/>
      <dgm:t>
        <a:bodyPr/>
        <a:lstStyle/>
        <a:p>
          <a:endParaRPr lang="zh-TW" altLang="en-US"/>
        </a:p>
      </dgm:t>
    </dgm:pt>
    <dgm:pt modelId="{8E93EBA7-039F-4184-8F5B-A2C6BA471F77}" type="pres">
      <dgm:prSet presAssocID="{6DCE6371-CB5A-4FF0-9398-D98B6044A5D3}" presName="node" presStyleLbl="node1" presStyleIdx="0" presStyleCnt="3">
        <dgm:presLayoutVars>
          <dgm:bulletEnabled val="1"/>
        </dgm:presLayoutVars>
      </dgm:prSet>
      <dgm:spPr/>
      <dgm:t>
        <a:bodyPr/>
        <a:lstStyle/>
        <a:p>
          <a:endParaRPr lang="zh-TW" altLang="en-US"/>
        </a:p>
      </dgm:t>
    </dgm:pt>
    <dgm:pt modelId="{0ACD54B1-E359-4665-9750-4D802EBEFC2C}" type="pres">
      <dgm:prSet presAssocID="{74294EE5-8A6D-4CDB-B188-7BB99CC2EB62}" presName="sibTrans" presStyleLbl="sibTrans2D1" presStyleIdx="0" presStyleCnt="3"/>
      <dgm:spPr/>
      <dgm:t>
        <a:bodyPr/>
        <a:lstStyle/>
        <a:p>
          <a:endParaRPr lang="zh-TW" altLang="en-US"/>
        </a:p>
      </dgm:t>
    </dgm:pt>
    <dgm:pt modelId="{09709DE0-6367-4083-BDCF-28CA61F8E246}" type="pres">
      <dgm:prSet presAssocID="{74294EE5-8A6D-4CDB-B188-7BB99CC2EB62}" presName="connectorText" presStyleLbl="sibTrans2D1" presStyleIdx="0" presStyleCnt="3"/>
      <dgm:spPr/>
      <dgm:t>
        <a:bodyPr/>
        <a:lstStyle/>
        <a:p>
          <a:endParaRPr lang="zh-TW" altLang="en-US"/>
        </a:p>
      </dgm:t>
    </dgm:pt>
    <dgm:pt modelId="{97C8D975-0B31-4C7E-A59C-E9FFB5D2AB1B}" type="pres">
      <dgm:prSet presAssocID="{57A15687-6C96-44E9-93A6-588A122AC329}" presName="node" presStyleLbl="node1" presStyleIdx="1" presStyleCnt="3">
        <dgm:presLayoutVars>
          <dgm:bulletEnabled val="1"/>
        </dgm:presLayoutVars>
      </dgm:prSet>
      <dgm:spPr/>
      <dgm:t>
        <a:bodyPr/>
        <a:lstStyle/>
        <a:p>
          <a:endParaRPr lang="zh-TW" altLang="en-US"/>
        </a:p>
      </dgm:t>
    </dgm:pt>
    <dgm:pt modelId="{71B29329-6C1A-49FC-81E4-A8A357A881E0}" type="pres">
      <dgm:prSet presAssocID="{02BEA21C-8A17-4E44-AFFE-22157D5BD77C}" presName="sibTrans" presStyleLbl="sibTrans2D1" presStyleIdx="1" presStyleCnt="3"/>
      <dgm:spPr/>
      <dgm:t>
        <a:bodyPr/>
        <a:lstStyle/>
        <a:p>
          <a:endParaRPr lang="zh-TW" altLang="en-US"/>
        </a:p>
      </dgm:t>
    </dgm:pt>
    <dgm:pt modelId="{C37BCF13-9BE1-42BF-84AF-E20FF161D578}" type="pres">
      <dgm:prSet presAssocID="{02BEA21C-8A17-4E44-AFFE-22157D5BD77C}" presName="connectorText" presStyleLbl="sibTrans2D1" presStyleIdx="1" presStyleCnt="3"/>
      <dgm:spPr/>
      <dgm:t>
        <a:bodyPr/>
        <a:lstStyle/>
        <a:p>
          <a:endParaRPr lang="zh-TW" altLang="en-US"/>
        </a:p>
      </dgm:t>
    </dgm:pt>
    <dgm:pt modelId="{DF3B0EC6-B8B3-45A4-9243-9EDEF3F8973C}" type="pres">
      <dgm:prSet presAssocID="{7B990ED3-A783-4A94-A220-6E1593555966}" presName="node" presStyleLbl="node1" presStyleIdx="2" presStyleCnt="3">
        <dgm:presLayoutVars>
          <dgm:bulletEnabled val="1"/>
        </dgm:presLayoutVars>
      </dgm:prSet>
      <dgm:spPr/>
      <dgm:t>
        <a:bodyPr/>
        <a:lstStyle/>
        <a:p>
          <a:endParaRPr lang="zh-TW" altLang="en-US"/>
        </a:p>
      </dgm:t>
    </dgm:pt>
    <dgm:pt modelId="{0E260E38-CD4C-477A-ABD1-A95B24A808F1}" type="pres">
      <dgm:prSet presAssocID="{2D2023BA-BAF9-4D38-93D6-891F48B1A5D2}" presName="sibTrans" presStyleLbl="sibTrans2D1" presStyleIdx="2" presStyleCnt="3"/>
      <dgm:spPr/>
      <dgm:t>
        <a:bodyPr/>
        <a:lstStyle/>
        <a:p>
          <a:endParaRPr lang="zh-TW" altLang="en-US"/>
        </a:p>
      </dgm:t>
    </dgm:pt>
    <dgm:pt modelId="{AE24DF5B-5462-4CD9-9EDD-08CB718DCA7D}" type="pres">
      <dgm:prSet presAssocID="{2D2023BA-BAF9-4D38-93D6-891F48B1A5D2}" presName="connectorText" presStyleLbl="sibTrans2D1" presStyleIdx="2" presStyleCnt="3"/>
      <dgm:spPr/>
      <dgm:t>
        <a:bodyPr/>
        <a:lstStyle/>
        <a:p>
          <a:endParaRPr lang="zh-TW" altLang="en-US"/>
        </a:p>
      </dgm:t>
    </dgm:pt>
  </dgm:ptLst>
  <dgm:cxnLst>
    <dgm:cxn modelId="{B49BB031-73C2-4F4C-997E-D9F9D7B07027}" srcId="{E0D624BF-57F9-4351-ABE4-445070B45F83}" destId="{7B990ED3-A783-4A94-A220-6E1593555966}" srcOrd="2" destOrd="0" parTransId="{99C5FB86-8263-44A4-B57D-B89BA7686EF8}" sibTransId="{2D2023BA-BAF9-4D38-93D6-891F48B1A5D2}"/>
    <dgm:cxn modelId="{471F57D8-3CAB-47FC-A9D3-26BE7E2A979B}" type="presOf" srcId="{74294EE5-8A6D-4CDB-B188-7BB99CC2EB62}" destId="{09709DE0-6367-4083-BDCF-28CA61F8E246}" srcOrd="1" destOrd="0" presId="urn:microsoft.com/office/officeart/2005/8/layout/cycle2"/>
    <dgm:cxn modelId="{ECF34927-6FE9-4A59-A498-E159A286BD3C}" type="presOf" srcId="{02BEA21C-8A17-4E44-AFFE-22157D5BD77C}" destId="{C37BCF13-9BE1-42BF-84AF-E20FF161D578}" srcOrd="1" destOrd="0" presId="urn:microsoft.com/office/officeart/2005/8/layout/cycle2"/>
    <dgm:cxn modelId="{1295D0E3-B366-49CD-8F1A-8A956D6FC4ED}" type="presOf" srcId="{74294EE5-8A6D-4CDB-B188-7BB99CC2EB62}" destId="{0ACD54B1-E359-4665-9750-4D802EBEFC2C}" srcOrd="0" destOrd="0" presId="urn:microsoft.com/office/officeart/2005/8/layout/cycle2"/>
    <dgm:cxn modelId="{C5498282-A156-4284-932E-D62CA7E45D58}" type="presOf" srcId="{6DCE6371-CB5A-4FF0-9398-D98B6044A5D3}" destId="{8E93EBA7-039F-4184-8F5B-A2C6BA471F77}" srcOrd="0" destOrd="0" presId="urn:microsoft.com/office/officeart/2005/8/layout/cycle2"/>
    <dgm:cxn modelId="{1BE53B3A-98B7-436D-8D9C-ACFC51E09E49}" type="presOf" srcId="{02BEA21C-8A17-4E44-AFFE-22157D5BD77C}" destId="{71B29329-6C1A-49FC-81E4-A8A357A881E0}" srcOrd="0" destOrd="0" presId="urn:microsoft.com/office/officeart/2005/8/layout/cycle2"/>
    <dgm:cxn modelId="{B758A136-D070-46BE-B7E8-2B5C67381184}" type="presOf" srcId="{2D2023BA-BAF9-4D38-93D6-891F48B1A5D2}" destId="{0E260E38-CD4C-477A-ABD1-A95B24A808F1}" srcOrd="0" destOrd="0" presId="urn:microsoft.com/office/officeart/2005/8/layout/cycle2"/>
    <dgm:cxn modelId="{6E5ED17D-5AE4-44FB-AD7D-15CAEB0D8A1B}" type="presOf" srcId="{7B990ED3-A783-4A94-A220-6E1593555966}" destId="{DF3B0EC6-B8B3-45A4-9243-9EDEF3F8973C}" srcOrd="0" destOrd="0" presId="urn:microsoft.com/office/officeart/2005/8/layout/cycle2"/>
    <dgm:cxn modelId="{14A13112-7C16-4175-B7C4-E32F31442D56}" type="presOf" srcId="{E0D624BF-57F9-4351-ABE4-445070B45F83}" destId="{AF6C5F21-23F7-4899-9C67-6B7E14873A9E}" srcOrd="0" destOrd="0" presId="urn:microsoft.com/office/officeart/2005/8/layout/cycle2"/>
    <dgm:cxn modelId="{4822C09F-0F21-4FFA-86AE-D99EE3D2D14C}" type="presOf" srcId="{2D2023BA-BAF9-4D38-93D6-891F48B1A5D2}" destId="{AE24DF5B-5462-4CD9-9EDD-08CB718DCA7D}" srcOrd="1" destOrd="0" presId="urn:microsoft.com/office/officeart/2005/8/layout/cycle2"/>
    <dgm:cxn modelId="{A408869A-E67C-4632-845E-B9D50128CD9A}" srcId="{E0D624BF-57F9-4351-ABE4-445070B45F83}" destId="{57A15687-6C96-44E9-93A6-588A122AC329}" srcOrd="1" destOrd="0" parTransId="{ACE37371-E167-4AAE-B5D9-D3A53410A748}" sibTransId="{02BEA21C-8A17-4E44-AFFE-22157D5BD77C}"/>
    <dgm:cxn modelId="{1EB813BC-34BA-4FC1-9236-FEAF51D40ED2}" type="presOf" srcId="{57A15687-6C96-44E9-93A6-588A122AC329}" destId="{97C8D975-0B31-4C7E-A59C-E9FFB5D2AB1B}" srcOrd="0" destOrd="0" presId="urn:microsoft.com/office/officeart/2005/8/layout/cycle2"/>
    <dgm:cxn modelId="{27D4BB12-AE34-4F6A-952B-FD77C268014E}" srcId="{E0D624BF-57F9-4351-ABE4-445070B45F83}" destId="{6DCE6371-CB5A-4FF0-9398-D98B6044A5D3}" srcOrd="0" destOrd="0" parTransId="{29FD2B87-0A87-464A-90BD-25DA4B557F25}" sibTransId="{74294EE5-8A6D-4CDB-B188-7BB99CC2EB62}"/>
    <dgm:cxn modelId="{D652E648-647F-40C2-827E-FE50D0A91A01}" type="presParOf" srcId="{AF6C5F21-23F7-4899-9C67-6B7E14873A9E}" destId="{8E93EBA7-039F-4184-8F5B-A2C6BA471F77}" srcOrd="0" destOrd="0" presId="urn:microsoft.com/office/officeart/2005/8/layout/cycle2"/>
    <dgm:cxn modelId="{33103D6C-392B-4DBB-8072-15E0F6AD1DBD}" type="presParOf" srcId="{AF6C5F21-23F7-4899-9C67-6B7E14873A9E}" destId="{0ACD54B1-E359-4665-9750-4D802EBEFC2C}" srcOrd="1" destOrd="0" presId="urn:microsoft.com/office/officeart/2005/8/layout/cycle2"/>
    <dgm:cxn modelId="{785C4A82-7F5F-473E-90B0-4DBE06A2304C}" type="presParOf" srcId="{0ACD54B1-E359-4665-9750-4D802EBEFC2C}" destId="{09709DE0-6367-4083-BDCF-28CA61F8E246}" srcOrd="0" destOrd="0" presId="urn:microsoft.com/office/officeart/2005/8/layout/cycle2"/>
    <dgm:cxn modelId="{B2E060BA-50DF-440C-A07C-C4C0D8373E8A}" type="presParOf" srcId="{AF6C5F21-23F7-4899-9C67-6B7E14873A9E}" destId="{97C8D975-0B31-4C7E-A59C-E9FFB5D2AB1B}" srcOrd="2" destOrd="0" presId="urn:microsoft.com/office/officeart/2005/8/layout/cycle2"/>
    <dgm:cxn modelId="{AB8459F0-A855-4B7F-B789-78D31586FDCF}" type="presParOf" srcId="{AF6C5F21-23F7-4899-9C67-6B7E14873A9E}" destId="{71B29329-6C1A-49FC-81E4-A8A357A881E0}" srcOrd="3" destOrd="0" presId="urn:microsoft.com/office/officeart/2005/8/layout/cycle2"/>
    <dgm:cxn modelId="{76A776FB-8FE3-4FAC-AC6A-0F6C4AADE465}" type="presParOf" srcId="{71B29329-6C1A-49FC-81E4-A8A357A881E0}" destId="{C37BCF13-9BE1-42BF-84AF-E20FF161D578}" srcOrd="0" destOrd="0" presId="urn:microsoft.com/office/officeart/2005/8/layout/cycle2"/>
    <dgm:cxn modelId="{F934D669-FECB-4DFA-8441-71CCFED6A1FC}" type="presParOf" srcId="{AF6C5F21-23F7-4899-9C67-6B7E14873A9E}" destId="{DF3B0EC6-B8B3-45A4-9243-9EDEF3F8973C}" srcOrd="4" destOrd="0" presId="urn:microsoft.com/office/officeart/2005/8/layout/cycle2"/>
    <dgm:cxn modelId="{DC81151D-FF4F-4B96-B314-376D751201EB}" type="presParOf" srcId="{AF6C5F21-23F7-4899-9C67-6B7E14873A9E}" destId="{0E260E38-CD4C-477A-ABD1-A95B24A808F1}" srcOrd="5" destOrd="0" presId="urn:microsoft.com/office/officeart/2005/8/layout/cycle2"/>
    <dgm:cxn modelId="{1AC83363-ED2D-4EAA-8FCF-FD7D845D3D0A}" type="presParOf" srcId="{0E260E38-CD4C-477A-ABD1-A95B24A808F1}" destId="{AE24DF5B-5462-4CD9-9EDD-08CB718DCA7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624BF-57F9-4351-ABE4-445070B45F83}"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zh-TW" altLang="en-US"/>
        </a:p>
      </dgm:t>
    </dgm:pt>
    <dgm:pt modelId="{6DCE6371-CB5A-4FF0-9398-D98B6044A5D3}">
      <dgm:prSet phldrT="[文字]" custT="1"/>
      <dgm:spPr/>
      <dgm:t>
        <a:bodyPr lIns="0" tIns="0" rIns="0" bIns="0" anchor="b" anchorCtr="1"/>
        <a:lstStyle/>
        <a:p>
          <a:r>
            <a:rPr lang="zh-TW" altLang="en-US" sz="2000" b="1" dirty="0" smtClean="0">
              <a:latin typeface="微軟正黑體" pitchFamily="34" charset="-120"/>
              <a:ea typeface="微軟正黑體" pitchFamily="34" charset="-120"/>
            </a:rPr>
            <a:t>生涯選擇</a:t>
          </a:r>
          <a:endParaRPr lang="zh-TW" altLang="en-US" sz="2000" b="1" dirty="0">
            <a:latin typeface="微軟正黑體" pitchFamily="34" charset="-120"/>
            <a:ea typeface="微軟正黑體" pitchFamily="34" charset="-120"/>
          </a:endParaRPr>
        </a:p>
      </dgm:t>
    </dgm:pt>
    <dgm:pt modelId="{29FD2B87-0A87-464A-90BD-25DA4B557F25}" type="parTrans" cxnId="{27D4BB12-AE34-4F6A-952B-FD77C268014E}">
      <dgm:prSet/>
      <dgm:spPr/>
      <dgm:t>
        <a:bodyPr/>
        <a:lstStyle/>
        <a:p>
          <a:endParaRPr lang="zh-TW" altLang="en-US" sz="2000" b="1">
            <a:latin typeface="微軟正黑體" pitchFamily="34" charset="-120"/>
            <a:ea typeface="微軟正黑體" pitchFamily="34" charset="-120"/>
          </a:endParaRPr>
        </a:p>
      </dgm:t>
    </dgm:pt>
    <dgm:pt modelId="{74294EE5-8A6D-4CDB-B188-7BB99CC2EB62}" type="sibTrans" cxnId="{27D4BB12-AE34-4F6A-952B-FD77C268014E}">
      <dgm:prSet custT="1"/>
      <dgm:spPr/>
      <dgm:t>
        <a:bodyPr/>
        <a:lstStyle/>
        <a:p>
          <a:endParaRPr lang="zh-TW" altLang="en-US" sz="2000" b="1">
            <a:latin typeface="微軟正黑體" pitchFamily="34" charset="-120"/>
            <a:ea typeface="微軟正黑體" pitchFamily="34" charset="-120"/>
          </a:endParaRPr>
        </a:p>
      </dgm:t>
    </dgm:pt>
    <dgm:pt modelId="{57A15687-6C96-44E9-93A6-588A122AC329}">
      <dgm:prSet phldrT="[文字]" custT="1"/>
      <dgm:spPr/>
      <dgm:t>
        <a:bodyPr lIns="0" tIns="0" rIns="0" bIns="0" anchor="b" anchorCtr="1"/>
        <a:lstStyle/>
        <a:p>
          <a:r>
            <a:rPr lang="zh-TW" altLang="en-US" sz="2000" b="1" dirty="0" smtClean="0">
              <a:latin typeface="微軟正黑體" pitchFamily="34" charset="-120"/>
              <a:ea typeface="微軟正黑體" pitchFamily="34" charset="-120"/>
            </a:rPr>
            <a:t>非認知能力</a:t>
          </a:r>
          <a:endParaRPr lang="zh-TW" altLang="en-US" sz="2000" b="1" dirty="0">
            <a:latin typeface="微軟正黑體" pitchFamily="34" charset="-120"/>
            <a:ea typeface="微軟正黑體" pitchFamily="34" charset="-120"/>
          </a:endParaRPr>
        </a:p>
      </dgm:t>
    </dgm:pt>
    <dgm:pt modelId="{ACE37371-E167-4AAE-B5D9-D3A53410A748}" type="parTrans" cxnId="{A408869A-E67C-4632-845E-B9D50128CD9A}">
      <dgm:prSet/>
      <dgm:spPr/>
      <dgm:t>
        <a:bodyPr/>
        <a:lstStyle/>
        <a:p>
          <a:endParaRPr lang="zh-TW" altLang="en-US" sz="2000" b="1">
            <a:latin typeface="微軟正黑體" pitchFamily="34" charset="-120"/>
            <a:ea typeface="微軟正黑體" pitchFamily="34" charset="-120"/>
          </a:endParaRPr>
        </a:p>
      </dgm:t>
    </dgm:pt>
    <dgm:pt modelId="{02BEA21C-8A17-4E44-AFFE-22157D5BD77C}" type="sibTrans" cxnId="{A408869A-E67C-4632-845E-B9D50128CD9A}">
      <dgm:prSet custT="1"/>
      <dgm:spPr/>
      <dgm:t>
        <a:bodyPr/>
        <a:lstStyle/>
        <a:p>
          <a:endParaRPr lang="zh-TW" altLang="en-US" sz="2000" b="1">
            <a:latin typeface="微軟正黑體" pitchFamily="34" charset="-120"/>
            <a:ea typeface="微軟正黑體" pitchFamily="34" charset="-120"/>
          </a:endParaRPr>
        </a:p>
      </dgm:t>
    </dgm:pt>
    <dgm:pt modelId="{7B990ED3-A783-4A94-A220-6E1593555966}">
      <dgm:prSet phldrT="[文字]" custT="1"/>
      <dgm:spPr/>
      <dgm:t>
        <a:bodyPr lIns="0" tIns="0" rIns="0" bIns="0" anchor="b" anchorCtr="0"/>
        <a:lstStyle/>
        <a:p>
          <a:r>
            <a:rPr lang="zh-TW" altLang="en-US" sz="2000" b="1" dirty="0" smtClean="0">
              <a:latin typeface="微軟正黑體" pitchFamily="34" charset="-120"/>
              <a:ea typeface="微軟正黑體" pitchFamily="34" charset="-120"/>
            </a:rPr>
            <a:t>認知能力</a:t>
          </a:r>
          <a:endParaRPr lang="zh-TW" altLang="en-US" sz="2000" b="1" dirty="0">
            <a:latin typeface="微軟正黑體" pitchFamily="34" charset="-120"/>
            <a:ea typeface="微軟正黑體" pitchFamily="34" charset="-120"/>
          </a:endParaRPr>
        </a:p>
      </dgm:t>
    </dgm:pt>
    <dgm:pt modelId="{99C5FB86-8263-44A4-B57D-B89BA7686EF8}" type="parTrans" cxnId="{B49BB031-73C2-4F4C-997E-D9F9D7B07027}">
      <dgm:prSet/>
      <dgm:spPr/>
      <dgm:t>
        <a:bodyPr/>
        <a:lstStyle/>
        <a:p>
          <a:endParaRPr lang="zh-TW" altLang="en-US" sz="2000" b="1">
            <a:latin typeface="微軟正黑體" pitchFamily="34" charset="-120"/>
            <a:ea typeface="微軟正黑體" pitchFamily="34" charset="-120"/>
          </a:endParaRPr>
        </a:p>
      </dgm:t>
    </dgm:pt>
    <dgm:pt modelId="{2D2023BA-BAF9-4D38-93D6-891F48B1A5D2}" type="sibTrans" cxnId="{B49BB031-73C2-4F4C-997E-D9F9D7B07027}">
      <dgm:prSet custT="1"/>
      <dgm:spPr/>
      <dgm:t>
        <a:bodyPr/>
        <a:lstStyle/>
        <a:p>
          <a:endParaRPr lang="zh-TW" altLang="en-US" sz="2000" b="1">
            <a:latin typeface="微軟正黑體" pitchFamily="34" charset="-120"/>
            <a:ea typeface="微軟正黑體" pitchFamily="34" charset="-120"/>
          </a:endParaRPr>
        </a:p>
      </dgm:t>
    </dgm:pt>
    <dgm:pt modelId="{AF6C5F21-23F7-4899-9C67-6B7E14873A9E}" type="pres">
      <dgm:prSet presAssocID="{E0D624BF-57F9-4351-ABE4-445070B45F83}" presName="cycle" presStyleCnt="0">
        <dgm:presLayoutVars>
          <dgm:dir/>
          <dgm:resizeHandles val="exact"/>
        </dgm:presLayoutVars>
      </dgm:prSet>
      <dgm:spPr/>
      <dgm:t>
        <a:bodyPr/>
        <a:lstStyle/>
        <a:p>
          <a:endParaRPr lang="zh-TW" altLang="en-US"/>
        </a:p>
      </dgm:t>
    </dgm:pt>
    <dgm:pt modelId="{8E93EBA7-039F-4184-8F5B-A2C6BA471F77}" type="pres">
      <dgm:prSet presAssocID="{6DCE6371-CB5A-4FF0-9398-D98B6044A5D3}" presName="node" presStyleLbl="node1" presStyleIdx="0" presStyleCnt="3">
        <dgm:presLayoutVars>
          <dgm:bulletEnabled val="1"/>
        </dgm:presLayoutVars>
      </dgm:prSet>
      <dgm:spPr/>
      <dgm:t>
        <a:bodyPr/>
        <a:lstStyle/>
        <a:p>
          <a:endParaRPr lang="zh-TW" altLang="en-US"/>
        </a:p>
      </dgm:t>
    </dgm:pt>
    <dgm:pt modelId="{0ACD54B1-E359-4665-9750-4D802EBEFC2C}" type="pres">
      <dgm:prSet presAssocID="{74294EE5-8A6D-4CDB-B188-7BB99CC2EB62}" presName="sibTrans" presStyleLbl="sibTrans2D1" presStyleIdx="0" presStyleCnt="3"/>
      <dgm:spPr/>
      <dgm:t>
        <a:bodyPr/>
        <a:lstStyle/>
        <a:p>
          <a:endParaRPr lang="zh-TW" altLang="en-US"/>
        </a:p>
      </dgm:t>
    </dgm:pt>
    <dgm:pt modelId="{09709DE0-6367-4083-BDCF-28CA61F8E246}" type="pres">
      <dgm:prSet presAssocID="{74294EE5-8A6D-4CDB-B188-7BB99CC2EB62}" presName="connectorText" presStyleLbl="sibTrans2D1" presStyleIdx="0" presStyleCnt="3"/>
      <dgm:spPr/>
      <dgm:t>
        <a:bodyPr/>
        <a:lstStyle/>
        <a:p>
          <a:endParaRPr lang="zh-TW" altLang="en-US"/>
        </a:p>
      </dgm:t>
    </dgm:pt>
    <dgm:pt modelId="{97C8D975-0B31-4C7E-A59C-E9FFB5D2AB1B}" type="pres">
      <dgm:prSet presAssocID="{57A15687-6C96-44E9-93A6-588A122AC329}" presName="node" presStyleLbl="node1" presStyleIdx="1" presStyleCnt="3">
        <dgm:presLayoutVars>
          <dgm:bulletEnabled val="1"/>
        </dgm:presLayoutVars>
      </dgm:prSet>
      <dgm:spPr/>
      <dgm:t>
        <a:bodyPr/>
        <a:lstStyle/>
        <a:p>
          <a:endParaRPr lang="zh-TW" altLang="en-US"/>
        </a:p>
      </dgm:t>
    </dgm:pt>
    <dgm:pt modelId="{71B29329-6C1A-49FC-81E4-A8A357A881E0}" type="pres">
      <dgm:prSet presAssocID="{02BEA21C-8A17-4E44-AFFE-22157D5BD77C}" presName="sibTrans" presStyleLbl="sibTrans2D1" presStyleIdx="1" presStyleCnt="3"/>
      <dgm:spPr/>
      <dgm:t>
        <a:bodyPr/>
        <a:lstStyle/>
        <a:p>
          <a:endParaRPr lang="zh-TW" altLang="en-US"/>
        </a:p>
      </dgm:t>
    </dgm:pt>
    <dgm:pt modelId="{C37BCF13-9BE1-42BF-84AF-E20FF161D578}" type="pres">
      <dgm:prSet presAssocID="{02BEA21C-8A17-4E44-AFFE-22157D5BD77C}" presName="connectorText" presStyleLbl="sibTrans2D1" presStyleIdx="1" presStyleCnt="3"/>
      <dgm:spPr/>
      <dgm:t>
        <a:bodyPr/>
        <a:lstStyle/>
        <a:p>
          <a:endParaRPr lang="zh-TW" altLang="en-US"/>
        </a:p>
      </dgm:t>
    </dgm:pt>
    <dgm:pt modelId="{DF3B0EC6-B8B3-45A4-9243-9EDEF3F8973C}" type="pres">
      <dgm:prSet presAssocID="{7B990ED3-A783-4A94-A220-6E1593555966}" presName="node" presStyleLbl="node1" presStyleIdx="2" presStyleCnt="3">
        <dgm:presLayoutVars>
          <dgm:bulletEnabled val="1"/>
        </dgm:presLayoutVars>
      </dgm:prSet>
      <dgm:spPr/>
      <dgm:t>
        <a:bodyPr/>
        <a:lstStyle/>
        <a:p>
          <a:endParaRPr lang="zh-TW" altLang="en-US"/>
        </a:p>
      </dgm:t>
    </dgm:pt>
    <dgm:pt modelId="{0E260E38-CD4C-477A-ABD1-A95B24A808F1}" type="pres">
      <dgm:prSet presAssocID="{2D2023BA-BAF9-4D38-93D6-891F48B1A5D2}" presName="sibTrans" presStyleLbl="sibTrans2D1" presStyleIdx="2" presStyleCnt="3"/>
      <dgm:spPr/>
      <dgm:t>
        <a:bodyPr/>
        <a:lstStyle/>
        <a:p>
          <a:endParaRPr lang="zh-TW" altLang="en-US"/>
        </a:p>
      </dgm:t>
    </dgm:pt>
    <dgm:pt modelId="{AE24DF5B-5462-4CD9-9EDD-08CB718DCA7D}" type="pres">
      <dgm:prSet presAssocID="{2D2023BA-BAF9-4D38-93D6-891F48B1A5D2}" presName="connectorText" presStyleLbl="sibTrans2D1" presStyleIdx="2" presStyleCnt="3"/>
      <dgm:spPr/>
      <dgm:t>
        <a:bodyPr/>
        <a:lstStyle/>
        <a:p>
          <a:endParaRPr lang="zh-TW" altLang="en-US"/>
        </a:p>
      </dgm:t>
    </dgm:pt>
  </dgm:ptLst>
  <dgm:cxnLst>
    <dgm:cxn modelId="{0F869ED7-1BF9-4223-B8D7-0466F5113D05}" type="presOf" srcId="{2D2023BA-BAF9-4D38-93D6-891F48B1A5D2}" destId="{AE24DF5B-5462-4CD9-9EDD-08CB718DCA7D}" srcOrd="1" destOrd="0" presId="urn:microsoft.com/office/officeart/2005/8/layout/cycle2"/>
    <dgm:cxn modelId="{B49BB031-73C2-4F4C-997E-D9F9D7B07027}" srcId="{E0D624BF-57F9-4351-ABE4-445070B45F83}" destId="{7B990ED3-A783-4A94-A220-6E1593555966}" srcOrd="2" destOrd="0" parTransId="{99C5FB86-8263-44A4-B57D-B89BA7686EF8}" sibTransId="{2D2023BA-BAF9-4D38-93D6-891F48B1A5D2}"/>
    <dgm:cxn modelId="{8CB686B8-D4BB-4E82-B4C5-BE6A360A1DCF}" type="presOf" srcId="{7B990ED3-A783-4A94-A220-6E1593555966}" destId="{DF3B0EC6-B8B3-45A4-9243-9EDEF3F8973C}" srcOrd="0" destOrd="0" presId="urn:microsoft.com/office/officeart/2005/8/layout/cycle2"/>
    <dgm:cxn modelId="{AFDC9888-5BC6-4FC0-8585-28EC3420082E}" type="presOf" srcId="{57A15687-6C96-44E9-93A6-588A122AC329}" destId="{97C8D975-0B31-4C7E-A59C-E9FFB5D2AB1B}" srcOrd="0" destOrd="0" presId="urn:microsoft.com/office/officeart/2005/8/layout/cycle2"/>
    <dgm:cxn modelId="{4601840D-9C30-4224-8D4D-1D87CF215738}" type="presOf" srcId="{6DCE6371-CB5A-4FF0-9398-D98B6044A5D3}" destId="{8E93EBA7-039F-4184-8F5B-A2C6BA471F77}" srcOrd="0" destOrd="0" presId="urn:microsoft.com/office/officeart/2005/8/layout/cycle2"/>
    <dgm:cxn modelId="{120B2C4A-4528-4D86-97DD-B20A11D478A2}" type="presOf" srcId="{74294EE5-8A6D-4CDB-B188-7BB99CC2EB62}" destId="{09709DE0-6367-4083-BDCF-28CA61F8E246}" srcOrd="1" destOrd="0" presId="urn:microsoft.com/office/officeart/2005/8/layout/cycle2"/>
    <dgm:cxn modelId="{81C59F32-F72B-4E37-A8A4-525E9EBCD915}" type="presOf" srcId="{02BEA21C-8A17-4E44-AFFE-22157D5BD77C}" destId="{71B29329-6C1A-49FC-81E4-A8A357A881E0}" srcOrd="0" destOrd="0" presId="urn:microsoft.com/office/officeart/2005/8/layout/cycle2"/>
    <dgm:cxn modelId="{DD918FCA-C0EC-4E95-8DBD-D45F526874DD}" type="presOf" srcId="{E0D624BF-57F9-4351-ABE4-445070B45F83}" destId="{AF6C5F21-23F7-4899-9C67-6B7E14873A9E}" srcOrd="0" destOrd="0" presId="urn:microsoft.com/office/officeart/2005/8/layout/cycle2"/>
    <dgm:cxn modelId="{5D9CC9D4-0058-4426-9812-50C5C7A99D26}" type="presOf" srcId="{02BEA21C-8A17-4E44-AFFE-22157D5BD77C}" destId="{C37BCF13-9BE1-42BF-84AF-E20FF161D578}" srcOrd="1" destOrd="0" presId="urn:microsoft.com/office/officeart/2005/8/layout/cycle2"/>
    <dgm:cxn modelId="{57895ABE-D185-4C99-B48B-9D0F5B15B200}" type="presOf" srcId="{74294EE5-8A6D-4CDB-B188-7BB99CC2EB62}" destId="{0ACD54B1-E359-4665-9750-4D802EBEFC2C}" srcOrd="0" destOrd="0" presId="urn:microsoft.com/office/officeart/2005/8/layout/cycle2"/>
    <dgm:cxn modelId="{88088C28-0AA0-49E2-82AC-A0DE1FD567A0}" type="presOf" srcId="{2D2023BA-BAF9-4D38-93D6-891F48B1A5D2}" destId="{0E260E38-CD4C-477A-ABD1-A95B24A808F1}" srcOrd="0" destOrd="0" presId="urn:microsoft.com/office/officeart/2005/8/layout/cycle2"/>
    <dgm:cxn modelId="{A408869A-E67C-4632-845E-B9D50128CD9A}" srcId="{E0D624BF-57F9-4351-ABE4-445070B45F83}" destId="{57A15687-6C96-44E9-93A6-588A122AC329}" srcOrd="1" destOrd="0" parTransId="{ACE37371-E167-4AAE-B5D9-D3A53410A748}" sibTransId="{02BEA21C-8A17-4E44-AFFE-22157D5BD77C}"/>
    <dgm:cxn modelId="{27D4BB12-AE34-4F6A-952B-FD77C268014E}" srcId="{E0D624BF-57F9-4351-ABE4-445070B45F83}" destId="{6DCE6371-CB5A-4FF0-9398-D98B6044A5D3}" srcOrd="0" destOrd="0" parTransId="{29FD2B87-0A87-464A-90BD-25DA4B557F25}" sibTransId="{74294EE5-8A6D-4CDB-B188-7BB99CC2EB62}"/>
    <dgm:cxn modelId="{5A8D5C7E-4523-48D0-9F91-B4BA1827FDEC}" type="presParOf" srcId="{AF6C5F21-23F7-4899-9C67-6B7E14873A9E}" destId="{8E93EBA7-039F-4184-8F5B-A2C6BA471F77}" srcOrd="0" destOrd="0" presId="urn:microsoft.com/office/officeart/2005/8/layout/cycle2"/>
    <dgm:cxn modelId="{3CC21F77-7E35-4423-AEC9-32C03EA01AD3}" type="presParOf" srcId="{AF6C5F21-23F7-4899-9C67-6B7E14873A9E}" destId="{0ACD54B1-E359-4665-9750-4D802EBEFC2C}" srcOrd="1" destOrd="0" presId="urn:microsoft.com/office/officeart/2005/8/layout/cycle2"/>
    <dgm:cxn modelId="{B4E9BBA8-8921-4BAE-A235-096F7476620D}" type="presParOf" srcId="{0ACD54B1-E359-4665-9750-4D802EBEFC2C}" destId="{09709DE0-6367-4083-BDCF-28CA61F8E246}" srcOrd="0" destOrd="0" presId="urn:microsoft.com/office/officeart/2005/8/layout/cycle2"/>
    <dgm:cxn modelId="{3241A82F-15AF-407D-A657-F5FF85527AED}" type="presParOf" srcId="{AF6C5F21-23F7-4899-9C67-6B7E14873A9E}" destId="{97C8D975-0B31-4C7E-A59C-E9FFB5D2AB1B}" srcOrd="2" destOrd="0" presId="urn:microsoft.com/office/officeart/2005/8/layout/cycle2"/>
    <dgm:cxn modelId="{81BCA914-AFDB-4991-B348-C2327955F290}" type="presParOf" srcId="{AF6C5F21-23F7-4899-9C67-6B7E14873A9E}" destId="{71B29329-6C1A-49FC-81E4-A8A357A881E0}" srcOrd="3" destOrd="0" presId="urn:microsoft.com/office/officeart/2005/8/layout/cycle2"/>
    <dgm:cxn modelId="{3F10F812-8BE2-4676-BFE3-080CEECD9985}" type="presParOf" srcId="{71B29329-6C1A-49FC-81E4-A8A357A881E0}" destId="{C37BCF13-9BE1-42BF-84AF-E20FF161D578}" srcOrd="0" destOrd="0" presId="urn:microsoft.com/office/officeart/2005/8/layout/cycle2"/>
    <dgm:cxn modelId="{3157E1F2-FA6E-4CEF-9AE3-8F048BE4CBA6}" type="presParOf" srcId="{AF6C5F21-23F7-4899-9C67-6B7E14873A9E}" destId="{DF3B0EC6-B8B3-45A4-9243-9EDEF3F8973C}" srcOrd="4" destOrd="0" presId="urn:microsoft.com/office/officeart/2005/8/layout/cycle2"/>
    <dgm:cxn modelId="{CFABC8DD-E13B-4E8E-818C-D2022EB9D3D4}" type="presParOf" srcId="{AF6C5F21-23F7-4899-9C67-6B7E14873A9E}" destId="{0E260E38-CD4C-477A-ABD1-A95B24A808F1}" srcOrd="5" destOrd="0" presId="urn:microsoft.com/office/officeart/2005/8/layout/cycle2"/>
    <dgm:cxn modelId="{4A04FF44-7782-412C-AACC-4E64E705468C}" type="presParOf" srcId="{0E260E38-CD4C-477A-ABD1-A95B24A808F1}" destId="{AE24DF5B-5462-4CD9-9EDD-08CB718DCA7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877046-E6E0-4CAB-8E05-1391C37E5DD4}">
      <dsp:nvSpPr>
        <dsp:cNvPr id="0" name=""/>
        <dsp:cNvSpPr/>
      </dsp:nvSpPr>
      <dsp:spPr>
        <a:xfrm>
          <a:off x="1555372" y="1501"/>
          <a:ext cx="2333059" cy="812867"/>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itchFamily="34" charset="-120"/>
              <a:ea typeface="微軟正黑體" pitchFamily="34" charset="-120"/>
            </a:rPr>
            <a:t>生涯覺察</a:t>
          </a:r>
          <a:endParaRPr lang="zh-TW" altLang="en-US" sz="2400" b="0" kern="1200" dirty="0">
            <a:latin typeface="微軟正黑體" pitchFamily="34" charset="-120"/>
            <a:ea typeface="微軟正黑體" pitchFamily="34" charset="-120"/>
          </a:endParaRPr>
        </a:p>
      </dsp:txBody>
      <dsp:txXfrm>
        <a:off x="1555372" y="1501"/>
        <a:ext cx="2333059" cy="812867"/>
      </dsp:txXfrm>
    </dsp:sp>
    <dsp:sp modelId="{CDDD9076-30D0-4B6D-9C95-EF2A56A448F6}">
      <dsp:nvSpPr>
        <dsp:cNvPr id="0" name=""/>
        <dsp:cNvSpPr/>
      </dsp:nvSpPr>
      <dsp:spPr>
        <a:xfrm>
          <a:off x="0" y="1501"/>
          <a:ext cx="1555372" cy="8128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itchFamily="34" charset="-120"/>
              <a:ea typeface="微軟正黑體" pitchFamily="34" charset="-120"/>
            </a:rPr>
            <a:t>小學</a:t>
          </a:r>
          <a:endParaRPr lang="zh-TW" altLang="en-US" sz="3600" b="0" kern="1200" dirty="0">
            <a:latin typeface="微軟正黑體" pitchFamily="34" charset="-120"/>
            <a:ea typeface="微軟正黑體" pitchFamily="34" charset="-120"/>
          </a:endParaRPr>
        </a:p>
      </dsp:txBody>
      <dsp:txXfrm>
        <a:off x="0" y="1501"/>
        <a:ext cx="1555372" cy="812867"/>
      </dsp:txXfrm>
    </dsp:sp>
    <dsp:sp modelId="{2CEC19D7-9659-4B41-8E86-802DACD60028}">
      <dsp:nvSpPr>
        <dsp:cNvPr id="0" name=""/>
        <dsp:cNvSpPr/>
      </dsp:nvSpPr>
      <dsp:spPr>
        <a:xfrm>
          <a:off x="1555372" y="895655"/>
          <a:ext cx="2333059" cy="812867"/>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itchFamily="34" charset="-120"/>
              <a:ea typeface="微軟正黑體" pitchFamily="34" charset="-120"/>
            </a:rPr>
            <a:t>生涯探索</a:t>
          </a:r>
        </a:p>
      </dsp:txBody>
      <dsp:txXfrm>
        <a:off x="1555372" y="895655"/>
        <a:ext cx="2333059" cy="812867"/>
      </dsp:txXfrm>
    </dsp:sp>
    <dsp:sp modelId="{4B73391E-1C3B-41F2-9A79-E3C4D657007B}">
      <dsp:nvSpPr>
        <dsp:cNvPr id="0" name=""/>
        <dsp:cNvSpPr/>
      </dsp:nvSpPr>
      <dsp:spPr>
        <a:xfrm>
          <a:off x="0" y="895655"/>
          <a:ext cx="1555372" cy="81286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itchFamily="34" charset="-120"/>
              <a:ea typeface="微軟正黑體" pitchFamily="34" charset="-120"/>
            </a:rPr>
            <a:t>國中</a:t>
          </a:r>
          <a:endParaRPr lang="zh-TW" altLang="en-US" sz="3600" b="0" kern="1200" dirty="0">
            <a:latin typeface="微軟正黑體" pitchFamily="34" charset="-120"/>
            <a:ea typeface="微軟正黑體" pitchFamily="34" charset="-120"/>
          </a:endParaRPr>
        </a:p>
      </dsp:txBody>
      <dsp:txXfrm>
        <a:off x="0" y="895655"/>
        <a:ext cx="1555372" cy="812867"/>
      </dsp:txXfrm>
    </dsp:sp>
    <dsp:sp modelId="{674239B0-30B1-4635-B05D-052B77455B03}">
      <dsp:nvSpPr>
        <dsp:cNvPr id="0" name=""/>
        <dsp:cNvSpPr/>
      </dsp:nvSpPr>
      <dsp:spPr>
        <a:xfrm>
          <a:off x="1555372" y="1789810"/>
          <a:ext cx="2333059" cy="81286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itchFamily="34" charset="-120"/>
              <a:ea typeface="微軟正黑體" pitchFamily="34" charset="-120"/>
            </a:rPr>
            <a:t>生涯準備</a:t>
          </a:r>
        </a:p>
      </dsp:txBody>
      <dsp:txXfrm>
        <a:off x="1555372" y="1789810"/>
        <a:ext cx="2333059" cy="812867"/>
      </dsp:txXfrm>
    </dsp:sp>
    <dsp:sp modelId="{4E31403E-3102-47DF-B230-E55FB80D2BC7}">
      <dsp:nvSpPr>
        <dsp:cNvPr id="0" name=""/>
        <dsp:cNvSpPr/>
      </dsp:nvSpPr>
      <dsp:spPr>
        <a:xfrm>
          <a:off x="0" y="1789810"/>
          <a:ext cx="1555372" cy="81286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itchFamily="34" charset="-120"/>
              <a:ea typeface="微軟正黑體" pitchFamily="34" charset="-120"/>
            </a:rPr>
            <a:t>高中</a:t>
          </a:r>
          <a:endParaRPr lang="zh-TW" altLang="en-US" sz="3600" b="0" kern="1200" dirty="0">
            <a:latin typeface="微軟正黑體" pitchFamily="34" charset="-120"/>
            <a:ea typeface="微軟正黑體" pitchFamily="34" charset="-120"/>
          </a:endParaRPr>
        </a:p>
      </dsp:txBody>
      <dsp:txXfrm>
        <a:off x="0" y="1789810"/>
        <a:ext cx="1555372" cy="812867"/>
      </dsp:txXfrm>
    </dsp:sp>
    <dsp:sp modelId="{9F332966-44DB-4D11-BDF7-B05E4336F369}">
      <dsp:nvSpPr>
        <dsp:cNvPr id="0" name=""/>
        <dsp:cNvSpPr/>
      </dsp:nvSpPr>
      <dsp:spPr>
        <a:xfrm>
          <a:off x="1555372" y="2683964"/>
          <a:ext cx="2333059" cy="812867"/>
        </a:xfrm>
        <a:prstGeom prst="rightArrow">
          <a:avLst>
            <a:gd name="adj1" fmla="val 75000"/>
            <a:gd name="adj2" fmla="val 5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itchFamily="34" charset="-120"/>
              <a:ea typeface="微軟正黑體" pitchFamily="34" charset="-120"/>
            </a:rPr>
            <a:t>生涯抉擇</a:t>
          </a:r>
        </a:p>
      </dsp:txBody>
      <dsp:txXfrm>
        <a:off x="1555372" y="2683964"/>
        <a:ext cx="2333059" cy="812867"/>
      </dsp:txXfrm>
    </dsp:sp>
    <dsp:sp modelId="{CEC88F73-21CF-40B2-8EDD-543BFB40F30F}">
      <dsp:nvSpPr>
        <dsp:cNvPr id="0" name=""/>
        <dsp:cNvSpPr/>
      </dsp:nvSpPr>
      <dsp:spPr>
        <a:xfrm>
          <a:off x="0" y="2683964"/>
          <a:ext cx="1555372" cy="81286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itchFamily="34" charset="-120"/>
              <a:ea typeface="微軟正黑體" pitchFamily="34" charset="-120"/>
            </a:rPr>
            <a:t>大學</a:t>
          </a:r>
          <a:endParaRPr lang="zh-TW" altLang="en-US" sz="3600" b="0" kern="1200" dirty="0">
            <a:latin typeface="微軟正黑體" pitchFamily="34" charset="-120"/>
            <a:ea typeface="微軟正黑體" pitchFamily="34" charset="-120"/>
          </a:endParaRPr>
        </a:p>
      </dsp:txBody>
      <dsp:txXfrm>
        <a:off x="0" y="2683964"/>
        <a:ext cx="1555372" cy="812867"/>
      </dsp:txXfrm>
    </dsp:sp>
    <dsp:sp modelId="{633F9DB9-A27F-4E4D-AC39-D03CEE4E660C}">
      <dsp:nvSpPr>
        <dsp:cNvPr id="0" name=""/>
        <dsp:cNvSpPr/>
      </dsp:nvSpPr>
      <dsp:spPr>
        <a:xfrm>
          <a:off x="1555372" y="3578119"/>
          <a:ext cx="2333059" cy="812867"/>
        </a:xfrm>
        <a:prstGeom prst="rightArrow">
          <a:avLst>
            <a:gd name="adj1" fmla="val 75000"/>
            <a:gd name="adj2" fmla="val 5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itchFamily="34" charset="-120"/>
              <a:ea typeface="微軟正黑體" pitchFamily="34" charset="-120"/>
            </a:rPr>
            <a:t>生涯適應</a:t>
          </a:r>
        </a:p>
      </dsp:txBody>
      <dsp:txXfrm>
        <a:off x="1555372" y="3578119"/>
        <a:ext cx="2333059" cy="812867"/>
      </dsp:txXfrm>
    </dsp:sp>
    <dsp:sp modelId="{31A35FA5-A119-4811-807E-9A2BC6CB16AC}">
      <dsp:nvSpPr>
        <dsp:cNvPr id="0" name=""/>
        <dsp:cNvSpPr/>
      </dsp:nvSpPr>
      <dsp:spPr>
        <a:xfrm>
          <a:off x="0" y="3578119"/>
          <a:ext cx="1555372" cy="8128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itchFamily="34" charset="-120"/>
              <a:ea typeface="微軟正黑體" pitchFamily="34" charset="-120"/>
            </a:rPr>
            <a:t>成年</a:t>
          </a:r>
          <a:endParaRPr lang="zh-TW" altLang="en-US" sz="3600" b="0" kern="1200" dirty="0">
            <a:latin typeface="微軟正黑體" pitchFamily="34" charset="-120"/>
            <a:ea typeface="微軟正黑體" pitchFamily="34" charset="-120"/>
          </a:endParaRPr>
        </a:p>
      </dsp:txBody>
      <dsp:txXfrm>
        <a:off x="0" y="3578119"/>
        <a:ext cx="1555372" cy="8128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8A5D32-58B9-4898-8505-94A73BFD3778}">
      <dsp:nvSpPr>
        <dsp:cNvPr id="0" name=""/>
        <dsp:cNvSpPr/>
      </dsp:nvSpPr>
      <dsp:spPr>
        <a:xfrm>
          <a:off x="1785798" y="7922"/>
          <a:ext cx="2678697" cy="812867"/>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1" indent="-228600" algn="l" defTabSz="889000">
            <a:lnSpc>
              <a:spcPct val="50000"/>
            </a:lnSpc>
            <a:spcBef>
              <a:spcPct val="0"/>
            </a:spcBef>
            <a:spcAft>
              <a:spcPct val="15000"/>
            </a:spcAft>
            <a:buChar char="••"/>
          </a:pPr>
          <a:r>
            <a:rPr lang="zh-TW" altLang="en-US" sz="2000" kern="1200" dirty="0" smtClean="0">
              <a:latin typeface="微軟正黑體" pitchFamily="34" charset="-120"/>
              <a:ea typeface="微軟正黑體" pitchFamily="34" charset="-120"/>
            </a:rPr>
            <a:t>幻想期與興趣期</a:t>
          </a:r>
        </a:p>
        <a:p>
          <a:pPr marL="0" lvl="1" indent="-228600" algn="l" defTabSz="889000">
            <a:lnSpc>
              <a:spcPct val="50000"/>
            </a:lnSpc>
            <a:spcBef>
              <a:spcPct val="0"/>
            </a:spcBef>
            <a:spcAft>
              <a:spcPts val="0"/>
            </a:spcAft>
            <a:buChar char="••"/>
          </a:pPr>
          <a:r>
            <a:rPr lang="zh-TW" altLang="en-US" sz="2000" kern="1200" dirty="0" smtClean="0">
              <a:latin typeface="微軟正黑體" pitchFamily="34" charset="-120"/>
              <a:ea typeface="微軟正黑體" pitchFamily="34" charset="-120"/>
            </a:rPr>
            <a:t>角色扮演探索經驗</a:t>
          </a:r>
        </a:p>
      </dsp:txBody>
      <dsp:txXfrm>
        <a:off x="1785798" y="7922"/>
        <a:ext cx="2678697" cy="812867"/>
      </dsp:txXfrm>
    </dsp:sp>
    <dsp:sp modelId="{623FD0D1-EF24-4FCC-9D5B-406F1DE83AC6}">
      <dsp:nvSpPr>
        <dsp:cNvPr id="0" name=""/>
        <dsp:cNvSpPr/>
      </dsp:nvSpPr>
      <dsp:spPr>
        <a:xfrm>
          <a:off x="0" y="1501"/>
          <a:ext cx="1785798" cy="8128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latin typeface="微軟正黑體" pitchFamily="34" charset="-120"/>
              <a:ea typeface="微軟正黑體" pitchFamily="34" charset="-120"/>
            </a:rPr>
            <a:t>4-12</a:t>
          </a:r>
          <a:r>
            <a:rPr lang="zh-TW" altLang="en-US" sz="3000" kern="1200" dirty="0" smtClean="0">
              <a:latin typeface="微軟正黑體" pitchFamily="34" charset="-120"/>
              <a:ea typeface="微軟正黑體" pitchFamily="34" charset="-120"/>
            </a:rPr>
            <a:t>歲</a:t>
          </a:r>
          <a:endParaRPr lang="zh-TW" altLang="en-US" sz="3000" kern="1200" dirty="0">
            <a:latin typeface="微軟正黑體" pitchFamily="34" charset="-120"/>
            <a:ea typeface="微軟正黑體" pitchFamily="34" charset="-120"/>
          </a:endParaRPr>
        </a:p>
      </dsp:txBody>
      <dsp:txXfrm>
        <a:off x="0" y="1501"/>
        <a:ext cx="1785798" cy="812867"/>
      </dsp:txXfrm>
    </dsp:sp>
    <dsp:sp modelId="{A42B7304-AB05-4FB4-8A27-1D9C6A15D2D8}">
      <dsp:nvSpPr>
        <dsp:cNvPr id="0" name=""/>
        <dsp:cNvSpPr/>
      </dsp:nvSpPr>
      <dsp:spPr>
        <a:xfrm>
          <a:off x="1785798" y="895655"/>
          <a:ext cx="2678697" cy="812867"/>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能力期</a:t>
          </a:r>
        </a:p>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能力興趣交會</a:t>
          </a:r>
        </a:p>
      </dsp:txBody>
      <dsp:txXfrm>
        <a:off x="1785798" y="895655"/>
        <a:ext cx="2678697" cy="812867"/>
      </dsp:txXfrm>
    </dsp:sp>
    <dsp:sp modelId="{C7E6DF3E-976B-49A7-A9F6-6C5C43C3F180}">
      <dsp:nvSpPr>
        <dsp:cNvPr id="0" name=""/>
        <dsp:cNvSpPr/>
      </dsp:nvSpPr>
      <dsp:spPr>
        <a:xfrm>
          <a:off x="0" y="895655"/>
          <a:ext cx="1785798" cy="81286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latin typeface="微軟正黑體" pitchFamily="34" charset="-120"/>
              <a:ea typeface="微軟正黑體" pitchFamily="34" charset="-120"/>
            </a:rPr>
            <a:t>13-14</a:t>
          </a:r>
          <a:r>
            <a:rPr lang="zh-TW" altLang="en-US" sz="3000" kern="1200" dirty="0" smtClean="0">
              <a:latin typeface="微軟正黑體" pitchFamily="34" charset="-120"/>
              <a:ea typeface="微軟正黑體" pitchFamily="34" charset="-120"/>
            </a:rPr>
            <a:t>歲</a:t>
          </a:r>
          <a:endParaRPr lang="zh-TW" altLang="en-US" sz="3000" kern="1200" dirty="0">
            <a:latin typeface="微軟正黑體" pitchFamily="34" charset="-120"/>
            <a:ea typeface="微軟正黑體" pitchFamily="34" charset="-120"/>
          </a:endParaRPr>
        </a:p>
      </dsp:txBody>
      <dsp:txXfrm>
        <a:off x="0" y="895655"/>
        <a:ext cx="1785798" cy="812867"/>
      </dsp:txXfrm>
    </dsp:sp>
    <dsp:sp modelId="{561080FE-F849-4E70-8A79-D9E452596EBE}">
      <dsp:nvSpPr>
        <dsp:cNvPr id="0" name=""/>
        <dsp:cNvSpPr/>
      </dsp:nvSpPr>
      <dsp:spPr>
        <a:xfrm>
          <a:off x="1785798" y="1789810"/>
          <a:ext cx="2678697" cy="81286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試探期</a:t>
          </a:r>
        </a:p>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重視選擇過程</a:t>
          </a:r>
        </a:p>
      </dsp:txBody>
      <dsp:txXfrm>
        <a:off x="1785798" y="1789810"/>
        <a:ext cx="2678697" cy="812867"/>
      </dsp:txXfrm>
    </dsp:sp>
    <dsp:sp modelId="{8674C16A-DBFE-4136-B953-076371A97C89}">
      <dsp:nvSpPr>
        <dsp:cNvPr id="0" name=""/>
        <dsp:cNvSpPr/>
      </dsp:nvSpPr>
      <dsp:spPr>
        <a:xfrm>
          <a:off x="0" y="1789810"/>
          <a:ext cx="1785798" cy="81286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latin typeface="微軟正黑體" pitchFamily="34" charset="-120"/>
              <a:ea typeface="微軟正黑體" pitchFamily="34" charset="-120"/>
            </a:rPr>
            <a:t>15-17</a:t>
          </a:r>
          <a:r>
            <a:rPr lang="zh-TW" altLang="en-US" sz="3000" kern="1200" dirty="0" smtClean="0">
              <a:latin typeface="微軟正黑體" pitchFamily="34" charset="-120"/>
              <a:ea typeface="微軟正黑體" pitchFamily="34" charset="-120"/>
            </a:rPr>
            <a:t>歲</a:t>
          </a:r>
          <a:endParaRPr lang="zh-TW" altLang="en-US" sz="3000" kern="1200" dirty="0">
            <a:latin typeface="微軟正黑體" pitchFamily="34" charset="-120"/>
            <a:ea typeface="微軟正黑體" pitchFamily="34" charset="-120"/>
          </a:endParaRPr>
        </a:p>
      </dsp:txBody>
      <dsp:txXfrm>
        <a:off x="0" y="1789810"/>
        <a:ext cx="1785798" cy="812867"/>
      </dsp:txXfrm>
    </dsp:sp>
    <dsp:sp modelId="{762B7D69-87BE-406C-840A-15765A70E1D0}">
      <dsp:nvSpPr>
        <dsp:cNvPr id="0" name=""/>
        <dsp:cNvSpPr/>
      </dsp:nvSpPr>
      <dsp:spPr>
        <a:xfrm>
          <a:off x="1785798" y="2692166"/>
          <a:ext cx="2678697" cy="812867"/>
        </a:xfrm>
        <a:prstGeom prst="rightArrow">
          <a:avLst>
            <a:gd name="adj1" fmla="val 75000"/>
            <a:gd name="adj2" fmla="val 5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過渡期</a:t>
          </a:r>
        </a:p>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允許調整彈性</a:t>
          </a:r>
        </a:p>
      </dsp:txBody>
      <dsp:txXfrm>
        <a:off x="1785798" y="2692166"/>
        <a:ext cx="2678697" cy="812867"/>
      </dsp:txXfrm>
    </dsp:sp>
    <dsp:sp modelId="{6F793735-D391-4813-B3FA-4406D2E8D19D}">
      <dsp:nvSpPr>
        <dsp:cNvPr id="0" name=""/>
        <dsp:cNvSpPr/>
      </dsp:nvSpPr>
      <dsp:spPr>
        <a:xfrm>
          <a:off x="0" y="2683964"/>
          <a:ext cx="1785798" cy="81286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latin typeface="微軟正黑體" pitchFamily="34" charset="-120"/>
              <a:ea typeface="微軟正黑體" pitchFamily="34" charset="-120"/>
            </a:rPr>
            <a:t>18-21</a:t>
          </a:r>
          <a:r>
            <a:rPr lang="zh-TW" altLang="en-US" sz="3000" kern="1200" dirty="0" smtClean="0">
              <a:latin typeface="微軟正黑體" pitchFamily="34" charset="-120"/>
              <a:ea typeface="微軟正黑體" pitchFamily="34" charset="-120"/>
            </a:rPr>
            <a:t>歲</a:t>
          </a:r>
          <a:endParaRPr lang="zh-TW" altLang="en-US" sz="3000" kern="1200" dirty="0">
            <a:latin typeface="微軟正黑體" pitchFamily="34" charset="-120"/>
            <a:ea typeface="微軟正黑體" pitchFamily="34" charset="-120"/>
          </a:endParaRPr>
        </a:p>
      </dsp:txBody>
      <dsp:txXfrm>
        <a:off x="0" y="2683964"/>
        <a:ext cx="1785798" cy="812867"/>
      </dsp:txXfrm>
    </dsp:sp>
    <dsp:sp modelId="{37EE757A-32D5-4844-88AB-C15FD318BE62}">
      <dsp:nvSpPr>
        <dsp:cNvPr id="0" name=""/>
        <dsp:cNvSpPr/>
      </dsp:nvSpPr>
      <dsp:spPr>
        <a:xfrm>
          <a:off x="1785798" y="3578119"/>
          <a:ext cx="2678697" cy="812867"/>
        </a:xfrm>
        <a:prstGeom prst="rightArrow">
          <a:avLst>
            <a:gd name="adj1" fmla="val 75000"/>
            <a:gd name="adj2" fmla="val 5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嘗試期</a:t>
          </a:r>
        </a:p>
        <a:p>
          <a:pPr marL="228600" lvl="1" indent="-228600" algn="l" defTabSz="889000">
            <a:lnSpc>
              <a:spcPct val="70000"/>
            </a:lnSpc>
            <a:spcBef>
              <a:spcPct val="0"/>
            </a:spcBef>
            <a:spcAft>
              <a:spcPts val="0"/>
            </a:spcAft>
            <a:buChar char="••"/>
          </a:pPr>
          <a:r>
            <a:rPr lang="zh-TW" altLang="en-US" sz="2000" kern="1200" dirty="0" smtClean="0">
              <a:latin typeface="微軟正黑體" pitchFamily="34" charset="-120"/>
              <a:ea typeface="微軟正黑體" pitchFamily="34" charset="-120"/>
            </a:rPr>
            <a:t>釐清工作適應問題</a:t>
          </a:r>
        </a:p>
      </dsp:txBody>
      <dsp:txXfrm>
        <a:off x="1785798" y="3578119"/>
        <a:ext cx="2678697" cy="812867"/>
      </dsp:txXfrm>
    </dsp:sp>
    <dsp:sp modelId="{135693F0-457A-42C6-95D9-A760D461A572}">
      <dsp:nvSpPr>
        <dsp:cNvPr id="0" name=""/>
        <dsp:cNvSpPr/>
      </dsp:nvSpPr>
      <dsp:spPr>
        <a:xfrm>
          <a:off x="0" y="3578119"/>
          <a:ext cx="1785798" cy="8128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latin typeface="微軟正黑體" pitchFamily="34" charset="-120"/>
              <a:ea typeface="微軟正黑體" pitchFamily="34" charset="-120"/>
            </a:rPr>
            <a:t>22-24</a:t>
          </a:r>
          <a:r>
            <a:rPr lang="zh-TW" altLang="en-US" sz="3000" kern="1200" dirty="0" smtClean="0">
              <a:latin typeface="微軟正黑體" pitchFamily="34" charset="-120"/>
              <a:ea typeface="微軟正黑體" pitchFamily="34" charset="-120"/>
            </a:rPr>
            <a:t>歲</a:t>
          </a:r>
          <a:endParaRPr lang="zh-TW" altLang="en-US" sz="3000" kern="1200" dirty="0">
            <a:latin typeface="微軟正黑體" pitchFamily="34" charset="-120"/>
            <a:ea typeface="微軟正黑體" pitchFamily="34" charset="-120"/>
          </a:endParaRPr>
        </a:p>
      </dsp:txBody>
      <dsp:txXfrm>
        <a:off x="0" y="3578119"/>
        <a:ext cx="1785798" cy="8128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50D53-11F4-4E5E-A392-9C080A441D6C}">
      <dsp:nvSpPr>
        <dsp:cNvPr id="0" name=""/>
        <dsp:cNvSpPr/>
      </dsp:nvSpPr>
      <dsp:spPr>
        <a:xfrm>
          <a:off x="0" y="1357788"/>
          <a:ext cx="7992888" cy="181038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4DAE9-9C53-46B6-BDDA-3FE45246C652}">
      <dsp:nvSpPr>
        <dsp:cNvPr id="0" name=""/>
        <dsp:cNvSpPr/>
      </dsp:nvSpPr>
      <dsp:spPr>
        <a:xfrm>
          <a:off x="758" y="0"/>
          <a:ext cx="224603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職業輔導</a:t>
          </a:r>
          <a:endParaRPr lang="zh-TW" altLang="en-US" sz="3200" kern="1200" dirty="0">
            <a:latin typeface="微軟正黑體" pitchFamily="34" charset="-120"/>
            <a:ea typeface="微軟正黑體" pitchFamily="34" charset="-120"/>
          </a:endParaRPr>
        </a:p>
      </dsp:txBody>
      <dsp:txXfrm>
        <a:off x="758" y="0"/>
        <a:ext cx="2246035" cy="1810385"/>
      </dsp:txXfrm>
    </dsp:sp>
    <dsp:sp modelId="{4166A8E0-0E41-4B8F-AC3C-91853F982925}">
      <dsp:nvSpPr>
        <dsp:cNvPr id="0" name=""/>
        <dsp:cNvSpPr/>
      </dsp:nvSpPr>
      <dsp:spPr>
        <a:xfrm>
          <a:off x="897477" y="2036683"/>
          <a:ext cx="452596" cy="45259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B8F33-0085-4060-9E9C-9CBDEF078CF5}">
      <dsp:nvSpPr>
        <dsp:cNvPr id="0" name=""/>
        <dsp:cNvSpPr/>
      </dsp:nvSpPr>
      <dsp:spPr>
        <a:xfrm>
          <a:off x="504055" y="2715577"/>
          <a:ext cx="11679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狹義</a:t>
          </a:r>
          <a:endParaRPr lang="zh-TW" altLang="en-US" sz="3200" kern="1200" dirty="0">
            <a:latin typeface="微軟正黑體" pitchFamily="34" charset="-120"/>
            <a:ea typeface="微軟正黑體" pitchFamily="34" charset="-120"/>
          </a:endParaRPr>
        </a:p>
      </dsp:txBody>
      <dsp:txXfrm>
        <a:off x="504055" y="2715577"/>
        <a:ext cx="1167906" cy="1810385"/>
      </dsp:txXfrm>
    </dsp:sp>
    <dsp:sp modelId="{9AE2EA73-3D78-415E-B90A-50CD75FC8264}">
      <dsp:nvSpPr>
        <dsp:cNvPr id="0" name=""/>
        <dsp:cNvSpPr/>
      </dsp:nvSpPr>
      <dsp:spPr>
        <a:xfrm>
          <a:off x="2662843" y="2036683"/>
          <a:ext cx="452596" cy="45259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67718-5B19-499F-879D-512C2B1AD459}">
      <dsp:nvSpPr>
        <dsp:cNvPr id="0" name=""/>
        <dsp:cNvSpPr/>
      </dsp:nvSpPr>
      <dsp:spPr>
        <a:xfrm>
          <a:off x="4896538" y="0"/>
          <a:ext cx="243504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生涯輔導</a:t>
          </a:r>
          <a:endParaRPr lang="zh-TW" altLang="en-US" sz="3200" kern="1200" dirty="0">
            <a:latin typeface="微軟正黑體" pitchFamily="34" charset="-120"/>
            <a:ea typeface="微軟正黑體" pitchFamily="34" charset="-120"/>
          </a:endParaRPr>
        </a:p>
      </dsp:txBody>
      <dsp:txXfrm>
        <a:off x="4896538" y="0"/>
        <a:ext cx="2435049" cy="1810385"/>
      </dsp:txXfrm>
    </dsp:sp>
    <dsp:sp modelId="{FBAF77B0-EB23-4FD6-9A43-E299C9E80217}">
      <dsp:nvSpPr>
        <dsp:cNvPr id="0" name=""/>
        <dsp:cNvSpPr/>
      </dsp:nvSpPr>
      <dsp:spPr>
        <a:xfrm>
          <a:off x="4522716" y="2036683"/>
          <a:ext cx="452596" cy="45259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D38B7-9A02-4163-9323-2644944A6DB9}">
      <dsp:nvSpPr>
        <dsp:cNvPr id="0" name=""/>
        <dsp:cNvSpPr/>
      </dsp:nvSpPr>
      <dsp:spPr>
        <a:xfrm>
          <a:off x="6024934" y="2715577"/>
          <a:ext cx="11679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廣義</a:t>
          </a:r>
          <a:endParaRPr lang="zh-TW" altLang="en-US" sz="3200" kern="1200" dirty="0">
            <a:latin typeface="微軟正黑體" pitchFamily="34" charset="-120"/>
            <a:ea typeface="微軟正黑體" pitchFamily="34" charset="-120"/>
          </a:endParaRPr>
        </a:p>
      </dsp:txBody>
      <dsp:txXfrm>
        <a:off x="6024934" y="2715577"/>
        <a:ext cx="1167906" cy="1810385"/>
      </dsp:txXfrm>
    </dsp:sp>
    <dsp:sp modelId="{039B25A5-5EF5-4E3F-A2AB-6FEE32C86C5A}">
      <dsp:nvSpPr>
        <dsp:cNvPr id="0" name=""/>
        <dsp:cNvSpPr/>
      </dsp:nvSpPr>
      <dsp:spPr>
        <a:xfrm>
          <a:off x="6382589" y="2036683"/>
          <a:ext cx="452596" cy="45259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A3B78F-7565-47C7-95E2-F96B7D48ED35}">
      <dsp:nvSpPr>
        <dsp:cNvPr id="0" name=""/>
        <dsp:cNvSpPr/>
      </dsp:nvSpPr>
      <dsp:spPr>
        <a:xfrm>
          <a:off x="2511753" y="2164"/>
          <a:ext cx="1457212" cy="94718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600" kern="1200" dirty="0" smtClean="0">
              <a:solidFill>
                <a:schemeClr val="bg1"/>
              </a:solidFill>
              <a:latin typeface="微軟正黑體" pitchFamily="34" charset="-120"/>
              <a:ea typeface="微軟正黑體" pitchFamily="34" charset="-120"/>
            </a:rPr>
            <a:t>願景</a:t>
          </a:r>
          <a:endParaRPr lang="zh-TW" altLang="en-US" sz="2600" kern="1200" dirty="0">
            <a:solidFill>
              <a:schemeClr val="bg1"/>
            </a:solidFill>
          </a:endParaRPr>
        </a:p>
      </dsp:txBody>
      <dsp:txXfrm>
        <a:off x="2511753" y="2164"/>
        <a:ext cx="1457212" cy="947188"/>
      </dsp:txXfrm>
    </dsp:sp>
    <dsp:sp modelId="{DCADE7AD-4787-4507-8124-C32BAC1811FE}">
      <dsp:nvSpPr>
        <dsp:cNvPr id="0" name=""/>
        <dsp:cNvSpPr/>
      </dsp:nvSpPr>
      <dsp:spPr>
        <a:xfrm>
          <a:off x="1348198" y="475758"/>
          <a:ext cx="3784323" cy="3784323"/>
        </a:xfrm>
        <a:custGeom>
          <a:avLst/>
          <a:gdLst/>
          <a:ahLst/>
          <a:cxnLst/>
          <a:rect l="0" t="0" r="0" b="0"/>
          <a:pathLst>
            <a:path>
              <a:moveTo>
                <a:pt x="2630775" y="150115"/>
              </a:moveTo>
              <a:arcTo wR="1892161" hR="1892161" stAng="17578594" swAng="1961196"/>
            </a:path>
          </a:pathLst>
        </a:custGeom>
        <a:noFill/>
        <a:ln w="12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1C5725-C56C-4307-B534-FF29CA8F1270}">
      <dsp:nvSpPr>
        <dsp:cNvPr id="0" name=""/>
        <dsp:cNvSpPr/>
      </dsp:nvSpPr>
      <dsp:spPr>
        <a:xfrm>
          <a:off x="4311306" y="1309616"/>
          <a:ext cx="1457212" cy="947188"/>
        </a:xfrm>
        <a:prstGeom prst="roundRect">
          <a:avLst/>
        </a:prstGeom>
        <a:solidFill>
          <a:schemeClr val="accent3">
            <a:hueOff val="2250480"/>
            <a:satOff val="203"/>
            <a:lumOff val="-21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2600" kern="1200" dirty="0" smtClean="0">
              <a:solidFill>
                <a:schemeClr val="bg1"/>
              </a:solidFill>
              <a:latin typeface="微軟正黑體" pitchFamily="34" charset="-120"/>
              <a:ea typeface="微軟正黑體" pitchFamily="34" charset="-120"/>
            </a:rPr>
            <a:t>誘因</a:t>
          </a:r>
          <a:endParaRPr lang="zh-TW" altLang="en-US" sz="2600" kern="1200" dirty="0" smtClean="0">
            <a:solidFill>
              <a:schemeClr val="bg1"/>
            </a:solidFill>
          </a:endParaRPr>
        </a:p>
      </dsp:txBody>
      <dsp:txXfrm>
        <a:off x="4311306" y="1309616"/>
        <a:ext cx="1457212" cy="947188"/>
      </dsp:txXfrm>
    </dsp:sp>
    <dsp:sp modelId="{E51E6BB9-F087-4194-815E-5EE90A9E50E6}">
      <dsp:nvSpPr>
        <dsp:cNvPr id="0" name=""/>
        <dsp:cNvSpPr/>
      </dsp:nvSpPr>
      <dsp:spPr>
        <a:xfrm>
          <a:off x="1348198" y="475758"/>
          <a:ext cx="3784323" cy="3784323"/>
        </a:xfrm>
        <a:custGeom>
          <a:avLst/>
          <a:gdLst/>
          <a:ahLst/>
          <a:cxnLst/>
          <a:rect l="0" t="0" r="0" b="0"/>
          <a:pathLst>
            <a:path>
              <a:moveTo>
                <a:pt x="3781730" y="1793139"/>
              </a:moveTo>
              <a:arcTo wR="1892161" hR="1892161" stAng="21420011" swAng="2196040"/>
            </a:path>
          </a:pathLst>
        </a:custGeom>
        <a:noFill/>
        <a:ln w="12000" cap="flat" cmpd="sng" algn="ctr">
          <a:solidFill>
            <a:schemeClr val="accent3">
              <a:hueOff val="2250480"/>
              <a:satOff val="203"/>
              <a:lumOff val="-2158"/>
              <a:alphaOff val="0"/>
            </a:schemeClr>
          </a:solidFill>
          <a:prstDash val="solid"/>
        </a:ln>
        <a:effectLst/>
      </dsp:spPr>
      <dsp:style>
        <a:lnRef idx="1">
          <a:scrgbClr r="0" g="0" b="0"/>
        </a:lnRef>
        <a:fillRef idx="0">
          <a:scrgbClr r="0" g="0" b="0"/>
        </a:fillRef>
        <a:effectRef idx="0">
          <a:scrgbClr r="0" g="0" b="0"/>
        </a:effectRef>
        <a:fontRef idx="minor"/>
      </dsp:style>
    </dsp:sp>
    <dsp:sp modelId="{6D092911-2312-4610-9975-FC43E4646A28}">
      <dsp:nvSpPr>
        <dsp:cNvPr id="0" name=""/>
        <dsp:cNvSpPr/>
      </dsp:nvSpPr>
      <dsp:spPr>
        <a:xfrm>
          <a:off x="3623938" y="3425117"/>
          <a:ext cx="1457212" cy="947188"/>
        </a:xfrm>
        <a:prstGeom prst="roundRect">
          <a:avLst/>
        </a:prstGeom>
        <a:solidFill>
          <a:schemeClr val="accent3">
            <a:hueOff val="4500961"/>
            <a:satOff val="407"/>
            <a:lumOff val="-43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2600" kern="1200" dirty="0" smtClean="0">
              <a:solidFill>
                <a:schemeClr val="bg1"/>
              </a:solidFill>
              <a:latin typeface="微軟正黑體" pitchFamily="34" charset="-120"/>
              <a:ea typeface="微軟正黑體" pitchFamily="34" charset="-120"/>
            </a:rPr>
            <a:t>技巧</a:t>
          </a:r>
          <a:endParaRPr lang="zh-TW" altLang="en-US" sz="2600" kern="1200" dirty="0">
            <a:solidFill>
              <a:schemeClr val="bg1"/>
            </a:solidFill>
          </a:endParaRPr>
        </a:p>
      </dsp:txBody>
      <dsp:txXfrm>
        <a:off x="3623938" y="3425117"/>
        <a:ext cx="1457212" cy="947188"/>
      </dsp:txXfrm>
    </dsp:sp>
    <dsp:sp modelId="{42925A95-4DBB-4BB8-8C34-BCD43D240B78}">
      <dsp:nvSpPr>
        <dsp:cNvPr id="0" name=""/>
        <dsp:cNvSpPr/>
      </dsp:nvSpPr>
      <dsp:spPr>
        <a:xfrm>
          <a:off x="1348198" y="475758"/>
          <a:ext cx="3784323" cy="3784323"/>
        </a:xfrm>
        <a:custGeom>
          <a:avLst/>
          <a:gdLst/>
          <a:ahLst/>
          <a:cxnLst/>
          <a:rect l="0" t="0" r="0" b="0"/>
          <a:pathLst>
            <a:path>
              <a:moveTo>
                <a:pt x="2268224" y="3746575"/>
              </a:moveTo>
              <a:arcTo wR="1892161" hR="1892161" stAng="4712175" swAng="1375649"/>
            </a:path>
          </a:pathLst>
        </a:custGeom>
        <a:noFill/>
        <a:ln w="12000" cap="flat" cmpd="sng" algn="ctr">
          <a:solidFill>
            <a:schemeClr val="accent3">
              <a:hueOff val="4500961"/>
              <a:satOff val="407"/>
              <a:lumOff val="-4315"/>
              <a:alphaOff val="0"/>
            </a:schemeClr>
          </a:solidFill>
          <a:prstDash val="solid"/>
        </a:ln>
        <a:effectLst/>
      </dsp:spPr>
      <dsp:style>
        <a:lnRef idx="1">
          <a:scrgbClr r="0" g="0" b="0"/>
        </a:lnRef>
        <a:fillRef idx="0">
          <a:scrgbClr r="0" g="0" b="0"/>
        </a:fillRef>
        <a:effectRef idx="0">
          <a:scrgbClr r="0" g="0" b="0"/>
        </a:effectRef>
        <a:fontRef idx="minor"/>
      </dsp:style>
    </dsp:sp>
    <dsp:sp modelId="{702F07DD-555E-4584-81DD-127048C7E5B3}">
      <dsp:nvSpPr>
        <dsp:cNvPr id="0" name=""/>
        <dsp:cNvSpPr/>
      </dsp:nvSpPr>
      <dsp:spPr>
        <a:xfrm>
          <a:off x="1399569" y="3425117"/>
          <a:ext cx="1457212" cy="947188"/>
        </a:xfrm>
        <a:prstGeom prst="roundRect">
          <a:avLst/>
        </a:prstGeom>
        <a:solidFill>
          <a:schemeClr val="accent3">
            <a:hueOff val="6751441"/>
            <a:satOff val="610"/>
            <a:lumOff val="-64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060" rIns="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600" kern="1200" dirty="0" smtClean="0">
              <a:solidFill>
                <a:schemeClr val="bg1"/>
              </a:solidFill>
              <a:latin typeface="微軟正黑體" pitchFamily="34" charset="-120"/>
              <a:ea typeface="微軟正黑體" pitchFamily="34" charset="-120"/>
            </a:rPr>
            <a:t>行動計畫</a:t>
          </a:r>
          <a:endParaRPr lang="zh-TW" altLang="en-US" sz="2600" kern="1200" dirty="0">
            <a:solidFill>
              <a:schemeClr val="bg1"/>
            </a:solidFill>
          </a:endParaRPr>
        </a:p>
      </dsp:txBody>
      <dsp:txXfrm>
        <a:off x="1399569" y="3425117"/>
        <a:ext cx="1457212" cy="947188"/>
      </dsp:txXfrm>
    </dsp:sp>
    <dsp:sp modelId="{F511FB59-6ED9-43B0-8ECA-906AD1FC7C89}">
      <dsp:nvSpPr>
        <dsp:cNvPr id="0" name=""/>
        <dsp:cNvSpPr/>
      </dsp:nvSpPr>
      <dsp:spPr>
        <a:xfrm>
          <a:off x="1348198" y="475758"/>
          <a:ext cx="3784323" cy="3784323"/>
        </a:xfrm>
        <a:custGeom>
          <a:avLst/>
          <a:gdLst/>
          <a:ahLst/>
          <a:cxnLst/>
          <a:rect l="0" t="0" r="0" b="0"/>
          <a:pathLst>
            <a:path>
              <a:moveTo>
                <a:pt x="316155" y="2939291"/>
              </a:moveTo>
              <a:arcTo wR="1892161" hR="1892161" stAng="8783949" swAng="2196040"/>
            </a:path>
          </a:pathLst>
        </a:custGeom>
        <a:noFill/>
        <a:ln w="12000" cap="flat" cmpd="sng" algn="ctr">
          <a:solidFill>
            <a:schemeClr val="accent3">
              <a:hueOff val="6751441"/>
              <a:satOff val="610"/>
              <a:lumOff val="-6473"/>
              <a:alphaOff val="0"/>
            </a:schemeClr>
          </a:solidFill>
          <a:prstDash val="solid"/>
        </a:ln>
        <a:effectLst/>
      </dsp:spPr>
      <dsp:style>
        <a:lnRef idx="1">
          <a:scrgbClr r="0" g="0" b="0"/>
        </a:lnRef>
        <a:fillRef idx="0">
          <a:scrgbClr r="0" g="0" b="0"/>
        </a:fillRef>
        <a:effectRef idx="0">
          <a:scrgbClr r="0" g="0" b="0"/>
        </a:effectRef>
        <a:fontRef idx="minor"/>
      </dsp:style>
    </dsp:sp>
    <dsp:sp modelId="{62A84DF0-57EE-4CC0-A135-0C299F1A7490}">
      <dsp:nvSpPr>
        <dsp:cNvPr id="0" name=""/>
        <dsp:cNvSpPr/>
      </dsp:nvSpPr>
      <dsp:spPr>
        <a:xfrm>
          <a:off x="712201" y="1309616"/>
          <a:ext cx="1457212" cy="947188"/>
        </a:xfrm>
        <a:prstGeom prst="roundRect">
          <a:avLst/>
        </a:prstGeom>
        <a:solidFill>
          <a:schemeClr val="accent3">
            <a:hueOff val="9001922"/>
            <a:satOff val="813"/>
            <a:lumOff val="-86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060" rIns="0" bIns="9906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lang="zh-TW" altLang="en-US" sz="2600" kern="1200" dirty="0" smtClean="0">
              <a:solidFill>
                <a:schemeClr val="bg1"/>
              </a:solidFill>
              <a:latin typeface="微軟正黑體" pitchFamily="34" charset="-120"/>
              <a:ea typeface="微軟正黑體" pitchFamily="34" charset="-120"/>
            </a:rPr>
            <a:t>資源</a:t>
          </a:r>
          <a:endParaRPr lang="zh-TW" altLang="en-US" sz="2600" kern="1200" dirty="0" smtClean="0">
            <a:solidFill>
              <a:schemeClr val="bg1"/>
            </a:solidFill>
          </a:endParaRPr>
        </a:p>
      </dsp:txBody>
      <dsp:txXfrm>
        <a:off x="712201" y="1309616"/>
        <a:ext cx="1457212" cy="947188"/>
      </dsp:txXfrm>
    </dsp:sp>
    <dsp:sp modelId="{4E0345DF-C7CB-4B74-A320-277E4D3C717D}">
      <dsp:nvSpPr>
        <dsp:cNvPr id="0" name=""/>
        <dsp:cNvSpPr/>
      </dsp:nvSpPr>
      <dsp:spPr>
        <a:xfrm>
          <a:off x="1348198" y="475758"/>
          <a:ext cx="3784323" cy="3784323"/>
        </a:xfrm>
        <a:custGeom>
          <a:avLst/>
          <a:gdLst/>
          <a:ahLst/>
          <a:cxnLst/>
          <a:rect l="0" t="0" r="0" b="0"/>
          <a:pathLst>
            <a:path>
              <a:moveTo>
                <a:pt x="329735" y="824874"/>
              </a:moveTo>
              <a:arcTo wR="1892161" hR="1892161" stAng="12860209" swAng="1961196"/>
            </a:path>
          </a:pathLst>
        </a:custGeom>
        <a:noFill/>
        <a:ln w="12000" cap="flat" cmpd="sng" algn="ctr">
          <a:solidFill>
            <a:schemeClr val="accent3">
              <a:hueOff val="9001922"/>
              <a:satOff val="813"/>
              <a:lumOff val="-863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63509-E655-4C98-B3A4-77AFAEBF5BB5}" type="datetimeFigureOut">
              <a:rPr lang="zh-TW" altLang="en-US" smtClean="0"/>
              <a:pPr/>
              <a:t>2017/9/4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1F0D3-0C51-411E-9159-A1C7F08D317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extLst/>
          </a:lstStyle>
          <a:p>
            <a:fld id="{C2B3E18E-968C-4E97-9037-941542157099}" type="datetime1">
              <a:rPr lang="zh-TW" altLang="en-US" smtClean="0"/>
              <a:pPr/>
              <a:t>2017/9/4</a:t>
            </a:fld>
            <a:endParaRPr lang="zh-TW" altLang="en-US"/>
          </a:p>
        </p:txBody>
      </p:sp>
      <p:sp>
        <p:nvSpPr>
          <p:cNvPr id="17" name="頁尾版面配置區 16"/>
          <p:cNvSpPr>
            <a:spLocks noGrp="1"/>
          </p:cNvSpPr>
          <p:nvPr>
            <p:ph type="ftr" sz="quarter" idx="11"/>
          </p:nvPr>
        </p:nvSpPr>
        <p:spPr/>
        <p:txBody>
          <a:bodyPr/>
          <a:lstStyle>
            <a:extLst/>
          </a:lstStyle>
          <a:p>
            <a:endParaRPr lang="zh-TW" altLang="en-US"/>
          </a:p>
        </p:txBody>
      </p:sp>
      <p:sp>
        <p:nvSpPr>
          <p:cNvPr id="29" name="投影片編號版面配置區 28"/>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微軟正黑體" pitchFamily="34" charset="-120"/>
                <a:ea typeface="微軟正黑體" pitchFamily="34" charset="-120"/>
              </a:defRPr>
            </a:lvl1pPr>
            <a:extLst/>
          </a:lstStyle>
          <a:p>
            <a:r>
              <a:rPr kumimoji="0" lang="zh-TW" altLang="en-US" dirty="0" smtClean="0"/>
              <a:t>按一下以編輯母片標題樣式</a:t>
            </a:r>
            <a:endParaRPr kumimoji="0" lang="en-US" dirty="0"/>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latin typeface="微軟正黑體" pitchFamily="34" charset="-120"/>
                <a:ea typeface="微軟正黑體" pitchFamily="34"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dirty="0" smtClean="0"/>
              <a:t>按一下以編輯母片副標題樣式</a:t>
            </a:r>
            <a:endParaRPr kumimoji="0" lang="en-US" dirty="0"/>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0BCE79B-E64C-498C-A381-AB1FA93F1AB6}" type="datetime1">
              <a:rPr lang="zh-TW" altLang="en-US" smtClean="0"/>
              <a:pPr/>
              <a:t>2017/9/4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D36A260-24B6-4A15-8E7D-9EAB78162317}" type="datetime1">
              <a:rPr lang="zh-TW" altLang="en-US" smtClean="0"/>
              <a:pPr/>
              <a:t>2017/9/4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標題投影片">
    <p:bg>
      <p:bgPr>
        <a:solidFill>
          <a:schemeClr val="tx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2132856"/>
            <a:ext cx="7772400" cy="1470025"/>
          </a:xfrm>
        </p:spPr>
        <p:txBody>
          <a:bodyPr/>
          <a:lstStyle>
            <a:lvl1pPr algn="r">
              <a:defRPr>
                <a:solidFill>
                  <a:schemeClr val="bg1"/>
                </a:solidFi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extLst/>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extLst/>
          </a:lstStyle>
          <a:p>
            <a:fld id="{611F70F7-FE54-4F7C-A8E6-179C84A00FB6}" type="datetime1">
              <a:rPr lang="zh-TW" altLang="en-US" smtClean="0"/>
              <a:pPr/>
              <a:t>2017/9/4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DFD6477-E824-436F-BE56-9A8059DA1E8B}" type="datetime1">
              <a:rPr lang="zh-TW" altLang="en-US" smtClean="0"/>
              <a:pPr/>
              <a:t>2017/9/4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smtClean="0"/>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F5863E3F-1491-494C-8E45-A4935BB0BC93}" type="datetime1">
              <a:rPr lang="zh-TW" altLang="en-US" smtClean="0"/>
              <a:pPr/>
              <a:t>2017/9/4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D3A1BE9-7C0F-4900-98DC-640BE3D778AF}" type="datetime1">
              <a:rPr lang="zh-TW" altLang="en-US" smtClean="0"/>
              <a:pPr/>
              <a:t>2017/9/4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7A2DE4B-0CA9-40E0-BC74-735089989481}" type="datetime1">
              <a:rPr lang="zh-TW" altLang="en-US" smtClean="0"/>
              <a:pPr/>
              <a:t>2017/9/4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45E1339-EA26-4F29-A360-604E8D2A00EE}" type="datetime1">
              <a:rPr lang="zh-TW" altLang="en-US" smtClean="0"/>
              <a:pPr/>
              <a:t>2017/9/4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0AFB01B1-4301-43D6-AAF9-E253D3CF824B}" type="datetime1">
              <a:rPr lang="zh-TW" altLang="en-US" smtClean="0"/>
              <a:pPr/>
              <a:t>2017/9/4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extLst/>
          </a:lstStyle>
          <a:p>
            <a:fld id="{5C62F1CC-686E-465D-85DC-54A34173D898}" type="datetime1">
              <a:rPr lang="zh-TW" altLang="en-US" smtClean="0"/>
              <a:pPr/>
              <a:t>2017/9/4</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extLst/>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extLst/>
          </a:lstStyle>
          <a:p>
            <a:fld id="{4A31CD63-25F4-4791-9892-39212E7E7F56}" type="slidenum">
              <a:rPr lang="zh-TW" altLang="en-US" smtClean="0"/>
              <a:pPr/>
              <a:t>‹#›</a:t>
            </a:fld>
            <a:endParaRPr lang="zh-TW" alt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683D8A6-5DAF-482C-889D-3DC25B5D19CC}" type="datetime1">
              <a:rPr lang="zh-TW" altLang="en-US" smtClean="0"/>
              <a:pPr/>
              <a:t>2017/9/4</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A31CD63-25F4-4791-9892-39212E7E7F56}"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ransition spd="med">
    <p:fade thruBlk="1"/>
  </p:transition>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9.png"/><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0" dirty="0" smtClean="0">
                <a:effectLst/>
              </a:rPr>
              <a:t>最後一年，最好的禮物：</a:t>
            </a:r>
            <a:r>
              <a:rPr lang="en-US" altLang="zh-TW" b="0" dirty="0" smtClean="0">
                <a:effectLst/>
              </a:rPr>
              <a:t/>
            </a:r>
            <a:br>
              <a:rPr lang="en-US" altLang="zh-TW" b="0" dirty="0" smtClean="0">
                <a:effectLst/>
              </a:rPr>
            </a:br>
            <a:r>
              <a:rPr lang="zh-TW" altLang="en-US" b="0" dirty="0" smtClean="0">
                <a:effectLst/>
              </a:rPr>
              <a:t>我們與學生的生涯時光旅行</a:t>
            </a:r>
            <a:endParaRPr lang="zh-TW" altLang="en-US" b="0" dirty="0">
              <a:effectLst/>
            </a:endParaRPr>
          </a:p>
        </p:txBody>
      </p:sp>
      <p:sp>
        <p:nvSpPr>
          <p:cNvPr id="3" name="副標題 2"/>
          <p:cNvSpPr>
            <a:spLocks noGrp="1"/>
          </p:cNvSpPr>
          <p:nvPr>
            <p:ph type="subTitle" idx="1"/>
          </p:nvPr>
        </p:nvSpPr>
        <p:spPr/>
        <p:txBody>
          <a:bodyPr/>
          <a:lstStyle/>
          <a:p>
            <a:pPr algn="r"/>
            <a:r>
              <a:rPr lang="zh-TW" altLang="en-US" dirty="0" smtClean="0"/>
              <a:t>花蓮縣學生輔導諮商中心適性輔導組長</a:t>
            </a:r>
            <a:endParaRPr lang="en-US" altLang="zh-TW" dirty="0" smtClean="0"/>
          </a:p>
          <a:p>
            <a:pPr algn="r"/>
            <a:r>
              <a:rPr lang="zh-TW" altLang="en-US" dirty="0" smtClean="0"/>
              <a:t>游賀凱</a:t>
            </a:r>
            <a:endParaRPr lang="en-US" altLang="zh-TW" dirty="0" smtClean="0"/>
          </a:p>
          <a:p>
            <a:pPr algn="r"/>
            <a:r>
              <a:rPr lang="en-US" altLang="zh-TW" dirty="0" smtClean="0"/>
              <a:t>2017</a:t>
            </a:r>
            <a:r>
              <a:rPr lang="zh-TW" altLang="en-US" dirty="0" smtClean="0"/>
              <a:t>年夏天</a:t>
            </a:r>
            <a:endParaRPr lang="zh-TW" altLang="en-US" dirty="0"/>
          </a:p>
        </p:txBody>
      </p:sp>
      <p:pic>
        <p:nvPicPr>
          <p:cNvPr id="46082" name="Picture 2" descr="https://mirrors.creativecommons.org/presskit/buttons/88x31/png/by-nc-sa.png"/>
          <p:cNvPicPr>
            <a:picLocks noChangeAspect="1" noChangeArrowheads="1"/>
          </p:cNvPicPr>
          <p:nvPr/>
        </p:nvPicPr>
        <p:blipFill>
          <a:blip r:embed="rId2" cstate="print"/>
          <a:srcRect/>
          <a:stretch>
            <a:fillRect/>
          </a:stretch>
        </p:blipFill>
        <p:spPr bwMode="auto">
          <a:xfrm>
            <a:off x="6804248" y="0"/>
            <a:ext cx="2339752" cy="81862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願景</a:t>
            </a:r>
            <a:r>
              <a:rPr lang="en-US" altLang="zh-TW" dirty="0" smtClean="0"/>
              <a:t>—5</a:t>
            </a:r>
            <a:r>
              <a:rPr lang="zh-TW" altLang="en-US" dirty="0" smtClean="0"/>
              <a:t>個元素</a:t>
            </a:r>
            <a:endParaRPr lang="zh-TW" altLang="en-US" dirty="0"/>
          </a:p>
        </p:txBody>
      </p:sp>
      <p:graphicFrame>
        <p:nvGraphicFramePr>
          <p:cNvPr id="4" name="內容版面配置區 3"/>
          <p:cNvGraphicFramePr>
            <a:graphicFrameLocks noGrp="1"/>
          </p:cNvGraphicFramePr>
          <p:nvPr>
            <p:ph idx="1"/>
          </p:nvPr>
        </p:nvGraphicFramePr>
        <p:xfrm>
          <a:off x="914400" y="1700808"/>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476672"/>
            <a:ext cx="7772400" cy="914400"/>
          </a:xfrm>
        </p:spPr>
        <p:txBody>
          <a:bodyPr/>
          <a:lstStyle/>
          <a:p>
            <a:r>
              <a:rPr lang="zh-TW" altLang="en-US" dirty="0" smtClean="0"/>
              <a:t>誘因</a:t>
            </a:r>
            <a:r>
              <a:rPr lang="en-US" altLang="zh-TW" dirty="0" smtClean="0"/>
              <a:t>—2</a:t>
            </a:r>
            <a:r>
              <a:rPr lang="zh-TW" altLang="en-US" dirty="0" smtClean="0"/>
              <a:t>種類型</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外部誘因：</a:t>
            </a:r>
            <a:endParaRPr lang="en-US" altLang="zh-TW" dirty="0" smtClean="0"/>
          </a:p>
          <a:p>
            <a:r>
              <a:rPr lang="en-US" altLang="zh-TW" dirty="0" smtClean="0"/>
              <a:t>$</a:t>
            </a:r>
            <a:r>
              <a:rPr lang="zh-TW" altLang="en-US" dirty="0" smtClean="0"/>
              <a:t>、新手機、出遊玩樂</a:t>
            </a:r>
            <a:r>
              <a:rPr lang="en-US" altLang="zh-TW" dirty="0" smtClean="0"/>
              <a:t>…</a:t>
            </a:r>
          </a:p>
          <a:p>
            <a:r>
              <a:rPr lang="zh-TW" altLang="en-US" dirty="0" smtClean="0"/>
              <a:t>過度辨正：指出人類的外部動機將會明顯削弱內部動機，也就是當一個行為有明顯的外部獎酬的時候，其內部動機將會被削弱。</a:t>
            </a:r>
            <a:endParaRPr lang="en-US" altLang="zh-TW" dirty="0" smtClean="0"/>
          </a:p>
          <a:p>
            <a:endParaRPr lang="en-US" altLang="zh-TW" dirty="0" smtClean="0"/>
          </a:p>
          <a:p>
            <a:r>
              <a:rPr lang="zh-TW" altLang="en-US" dirty="0" smtClean="0"/>
              <a:t>內部動機：</a:t>
            </a:r>
            <a:endParaRPr lang="en-US" altLang="zh-TW" dirty="0" smtClean="0"/>
          </a:p>
          <a:p>
            <a:r>
              <a:rPr lang="zh-TW" altLang="en-US" dirty="0" smtClean="0"/>
              <a:t>肯定、讚賞、認同、成就感、意義</a:t>
            </a:r>
            <a:r>
              <a:rPr lang="en-US" altLang="zh-TW" dirty="0" smtClean="0"/>
              <a:t>…</a:t>
            </a:r>
          </a:p>
          <a:p>
            <a:r>
              <a:rPr lang="zh-TW" altLang="en-US" dirty="0" smtClean="0"/>
              <a:t>肯定與讚賞的效果來自認同對象的差異</a:t>
            </a:r>
            <a:endParaRPr lang="en-US" altLang="zh-TW" dirty="0" smtClean="0"/>
          </a:p>
          <a:p>
            <a:r>
              <a:rPr lang="zh-TW" altLang="en-US" dirty="0" smtClean="0"/>
              <a:t>同儕、師長、家長</a:t>
            </a:r>
            <a:r>
              <a:rPr lang="en-US" altLang="zh-TW" dirty="0" smtClean="0"/>
              <a:t>…</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資源</a:t>
            </a:r>
            <a:r>
              <a:rPr lang="en-US" altLang="zh-TW" dirty="0" smtClean="0"/>
              <a:t>—2</a:t>
            </a:r>
            <a:r>
              <a:rPr lang="zh-TW" altLang="en-US" dirty="0" smtClean="0"/>
              <a:t>種資料</a:t>
            </a:r>
            <a:endParaRPr lang="zh-TW" altLang="en-US" dirty="0"/>
          </a:p>
        </p:txBody>
      </p:sp>
      <p:sp>
        <p:nvSpPr>
          <p:cNvPr id="3" name="內容版面配置區 2"/>
          <p:cNvSpPr>
            <a:spLocks noGrp="1"/>
          </p:cNvSpPr>
          <p:nvPr>
            <p:ph idx="1"/>
          </p:nvPr>
        </p:nvSpPr>
        <p:spPr/>
        <p:txBody>
          <a:bodyPr/>
          <a:lstStyle/>
          <a:p>
            <a:r>
              <a:rPr lang="zh-TW" altLang="en-US" dirty="0" smtClean="0"/>
              <a:t>人力資源網站</a:t>
            </a:r>
            <a:r>
              <a:rPr lang="en-US" altLang="zh-TW" dirty="0" smtClean="0"/>
              <a:t>(</a:t>
            </a:r>
            <a:r>
              <a:rPr lang="zh-TW" altLang="en-US" dirty="0" smtClean="0"/>
              <a:t>過去的可量化資料</a:t>
            </a:r>
            <a:r>
              <a:rPr lang="en-US" altLang="zh-TW" dirty="0" smtClean="0"/>
              <a:t>)</a:t>
            </a:r>
            <a:r>
              <a:rPr lang="zh-TW" altLang="en-US" dirty="0" smtClean="0"/>
              <a:t>：</a:t>
            </a:r>
            <a:endParaRPr lang="en-US" altLang="zh-TW" dirty="0" smtClean="0"/>
          </a:p>
          <a:p>
            <a:r>
              <a:rPr lang="zh-TW" altLang="en-US" dirty="0" smtClean="0"/>
              <a:t>工作內容、學歷、薪資、職缺變化、技能需求、職涯發展。</a:t>
            </a:r>
            <a:endParaRPr lang="en-US" altLang="zh-TW" dirty="0" smtClean="0"/>
          </a:p>
          <a:p>
            <a:endParaRPr lang="en-US" altLang="zh-TW" dirty="0" smtClean="0"/>
          </a:p>
          <a:p>
            <a:r>
              <a:rPr lang="zh-TW" altLang="en-US" dirty="0" smtClean="0"/>
              <a:t>實際諮詢</a:t>
            </a:r>
            <a:r>
              <a:rPr lang="en-US" altLang="zh-TW" dirty="0" smtClean="0"/>
              <a:t>(</a:t>
            </a:r>
            <a:r>
              <a:rPr lang="zh-TW" altLang="en-US" dirty="0" smtClean="0"/>
              <a:t>現在與未來的深入質性資料</a:t>
            </a:r>
            <a:r>
              <a:rPr lang="en-US" altLang="zh-TW" dirty="0" smtClean="0"/>
              <a:t>)</a:t>
            </a:r>
            <a:r>
              <a:rPr lang="zh-TW" altLang="en-US" dirty="0" smtClean="0"/>
              <a:t>：</a:t>
            </a:r>
            <a:endParaRPr lang="en-US" altLang="zh-TW" dirty="0" smtClean="0"/>
          </a:p>
          <a:p>
            <a:r>
              <a:rPr lang="zh-TW" altLang="en-US" dirty="0" smtClean="0"/>
              <a:t>那些真正會左右你能不能長期投入的問題。</a:t>
            </a:r>
            <a:endParaRPr lang="en-US" altLang="zh-TW" dirty="0" smtClean="0"/>
          </a:p>
          <a:p>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技巧</a:t>
            </a:r>
            <a:r>
              <a:rPr lang="en-US" altLang="zh-TW" dirty="0" smtClean="0"/>
              <a:t>—3</a:t>
            </a:r>
            <a:r>
              <a:rPr lang="zh-TW" altLang="en-US" dirty="0" smtClean="0"/>
              <a:t>個階段</a:t>
            </a:r>
            <a:endParaRPr lang="zh-TW" altLang="en-US" dirty="0"/>
          </a:p>
        </p:txBody>
      </p:sp>
      <p:sp>
        <p:nvSpPr>
          <p:cNvPr id="3" name="內容版面配置區 2"/>
          <p:cNvSpPr>
            <a:spLocks noGrp="1"/>
          </p:cNvSpPr>
          <p:nvPr>
            <p:ph idx="1"/>
          </p:nvPr>
        </p:nvSpPr>
        <p:spPr/>
        <p:txBody>
          <a:bodyPr/>
          <a:lstStyle/>
          <a:p>
            <a:r>
              <a:rPr lang="zh-TW" altLang="en-US" dirty="0" smtClean="0"/>
              <a:t>初級版：搜尋資訊</a:t>
            </a:r>
            <a:endParaRPr lang="en-US" altLang="zh-TW" dirty="0" smtClean="0"/>
          </a:p>
          <a:p>
            <a:r>
              <a:rPr lang="zh-TW" altLang="en-US" dirty="0" smtClean="0"/>
              <a:t>中級版：歸納與整合訊息</a:t>
            </a:r>
            <a:endParaRPr lang="en-US" altLang="zh-TW" dirty="0" smtClean="0"/>
          </a:p>
          <a:p>
            <a:r>
              <a:rPr lang="zh-TW" altLang="en-US" dirty="0" smtClean="0"/>
              <a:t>高級版：探索並發現訊息</a:t>
            </a:r>
            <a:endParaRPr lang="en-US" altLang="zh-TW" dirty="0" smtClean="0"/>
          </a:p>
          <a:p>
            <a:endParaRPr lang="en-US" altLang="zh-TW" dirty="0" smtClean="0"/>
          </a:p>
          <a:p>
            <a:r>
              <a:rPr lang="zh-TW" altLang="en-US" dirty="0" smtClean="0"/>
              <a:t>隱藏版：覺察與回想</a:t>
            </a:r>
            <a:endParaRPr lang="en-US" altLang="zh-TW" dirty="0" smtClean="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行動計畫</a:t>
            </a:r>
            <a:r>
              <a:rPr lang="en-US" altLang="zh-TW" dirty="0" smtClean="0"/>
              <a:t>—3</a:t>
            </a:r>
            <a:r>
              <a:rPr lang="zh-TW" altLang="en-US" dirty="0" smtClean="0"/>
              <a:t>個階段</a:t>
            </a:r>
            <a:endParaRPr lang="zh-TW" altLang="en-US" dirty="0"/>
          </a:p>
        </p:txBody>
      </p:sp>
      <p:sp>
        <p:nvSpPr>
          <p:cNvPr id="3" name="內容版面配置區 2"/>
          <p:cNvSpPr>
            <a:spLocks noGrp="1"/>
          </p:cNvSpPr>
          <p:nvPr>
            <p:ph idx="1"/>
          </p:nvPr>
        </p:nvSpPr>
        <p:spPr/>
        <p:txBody>
          <a:bodyPr/>
          <a:lstStyle/>
          <a:p>
            <a:r>
              <a:rPr lang="zh-TW" altLang="en-US" dirty="0" smtClean="0"/>
              <a:t>初級版：人力資源網站收集資料，架構自己的升學路徑與目標。</a:t>
            </a:r>
            <a:endParaRPr lang="en-US" altLang="zh-TW" dirty="0" smtClean="0"/>
          </a:p>
          <a:p>
            <a:endParaRPr lang="en-US" altLang="zh-TW" dirty="0" smtClean="0"/>
          </a:p>
          <a:p>
            <a:r>
              <a:rPr lang="zh-TW" altLang="en-US" dirty="0" smtClean="0"/>
              <a:t>中級版：歸納整理自己的</a:t>
            </a:r>
            <a:r>
              <a:rPr lang="en-US" altLang="zh-TW" dirty="0" smtClean="0"/>
              <a:t>1-3</a:t>
            </a:r>
            <a:r>
              <a:rPr lang="zh-TW" altLang="en-US" dirty="0" smtClean="0"/>
              <a:t>位生涯典範，完整化自己的生涯想像。</a:t>
            </a:r>
            <a:endParaRPr lang="en-US" altLang="zh-TW" dirty="0" smtClean="0"/>
          </a:p>
          <a:p>
            <a:endParaRPr lang="en-US" altLang="zh-TW" dirty="0" smtClean="0"/>
          </a:p>
          <a:p>
            <a:r>
              <a:rPr lang="zh-TW" altLang="en-US" dirty="0" smtClean="0"/>
              <a:t>高級版：直接與該領域工作者個別或小組訪談</a:t>
            </a:r>
            <a:r>
              <a:rPr lang="en-US" altLang="zh-TW" dirty="0" smtClean="0"/>
              <a:t>20-50</a:t>
            </a:r>
            <a:r>
              <a:rPr lang="zh-TW" altLang="en-US" dirty="0" smtClean="0"/>
              <a:t>分鐘，製成發表版報告。</a:t>
            </a:r>
            <a:endParaRPr lang="en-US" altLang="zh-TW" dirty="0" smtClean="0"/>
          </a:p>
          <a:p>
            <a:endParaRPr lang="en-US" altLang="zh-TW" dirty="0" smtClean="0"/>
          </a:p>
          <a:p>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行動計劃─隱藏版</a:t>
            </a:r>
            <a:endParaRPr lang="zh-TW" altLang="en-US" dirty="0"/>
          </a:p>
        </p:txBody>
      </p:sp>
      <p:graphicFrame>
        <p:nvGraphicFramePr>
          <p:cNvPr id="4" name="資料庫圖表 3"/>
          <p:cNvGraphicFramePr/>
          <p:nvPr/>
        </p:nvGraphicFramePr>
        <p:xfrm>
          <a:off x="1331640" y="1916832"/>
          <a:ext cx="67204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405258" y="6488668"/>
            <a:ext cx="7524328" cy="369332"/>
          </a:xfrm>
          <a:prstGeom prst="rect">
            <a:avLst/>
          </a:prstGeom>
        </p:spPr>
        <p:txBody>
          <a:bodyPr wrap="square">
            <a:spAutoFit/>
          </a:bodyPr>
          <a:lstStyle/>
          <a:p>
            <a:r>
              <a:rPr lang="en-US" altLang="zh-TW" dirty="0" smtClean="0"/>
              <a:t>https://www.hbrtaiwan.com/article_content_AR0001586.html</a:t>
            </a:r>
            <a:endParaRPr lang="zh-TW" altLang="en-US" dirty="0"/>
          </a:p>
        </p:txBody>
      </p:sp>
      <p:pic>
        <p:nvPicPr>
          <p:cNvPr id="6" name="Picture 2" descr="C:\Users\Hokai\AppData\Local\Temp\7zE085E1471\ic_whatshot_48pt_3x.png"/>
          <p:cNvPicPr>
            <a:picLocks noChangeAspect="1" noChangeArrowheads="1"/>
          </p:cNvPicPr>
          <p:nvPr/>
        </p:nvPicPr>
        <p:blipFill>
          <a:blip r:embed="rId7" cstate="print">
            <a:lum bright="70000" contrast="-70000"/>
          </a:blip>
          <a:srcRect/>
          <a:stretch>
            <a:fillRect/>
          </a:stretch>
        </p:blipFill>
        <p:spPr bwMode="auto">
          <a:xfrm>
            <a:off x="3879360" y="3429000"/>
            <a:ext cx="1549896" cy="154989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行動計劃─隱藏版</a:t>
            </a:r>
            <a:endParaRPr lang="zh-TW" altLang="en-US" dirty="0"/>
          </a:p>
        </p:txBody>
      </p:sp>
      <p:sp>
        <p:nvSpPr>
          <p:cNvPr id="7" name="內容版面配置區 6"/>
          <p:cNvSpPr>
            <a:spLocks noGrp="1"/>
          </p:cNvSpPr>
          <p:nvPr>
            <p:ph idx="1"/>
          </p:nvPr>
        </p:nvSpPr>
        <p:spPr/>
        <p:txBody>
          <a:bodyPr>
            <a:normAutofit fontScale="92500" lnSpcReduction="10000"/>
          </a:bodyPr>
          <a:lstStyle/>
          <a:p>
            <a:r>
              <a:rPr lang="zh-TW" altLang="en-US" dirty="0" smtClean="0">
                <a:solidFill>
                  <a:srgbClr val="FFFF00"/>
                </a:solidFill>
              </a:rPr>
              <a:t>不是每個人都需要。</a:t>
            </a:r>
            <a:r>
              <a:rPr lang="zh-TW" altLang="en-US" dirty="0" smtClean="0"/>
              <a:t>準備</a:t>
            </a:r>
            <a:r>
              <a:rPr lang="en-US" altLang="zh-TW" dirty="0" smtClean="0"/>
              <a:t>9</a:t>
            </a:r>
            <a:r>
              <a:rPr lang="zh-TW" altLang="en-US" dirty="0" smtClean="0"/>
              <a:t>張便條紙，每個問題用</a:t>
            </a:r>
            <a:r>
              <a:rPr lang="en-US" altLang="zh-TW" dirty="0" smtClean="0"/>
              <a:t>3</a:t>
            </a:r>
            <a:r>
              <a:rPr lang="zh-TW" altLang="en-US" dirty="0" smtClean="0"/>
              <a:t>張。</a:t>
            </a:r>
            <a:endParaRPr lang="en-US" altLang="zh-TW" dirty="0" smtClean="0"/>
          </a:p>
          <a:p>
            <a:endParaRPr lang="en-US" altLang="zh-TW" dirty="0" smtClean="0"/>
          </a:p>
          <a:p>
            <a:r>
              <a:rPr lang="zh-TW" altLang="en-US" dirty="0" smtClean="0"/>
              <a:t>從小到大幫助過別人的事情：用心想想，最快想到的前三項，在家庭、學校</a:t>
            </a:r>
            <a:r>
              <a:rPr lang="en-US" altLang="zh-TW" dirty="0" smtClean="0"/>
              <a:t>…</a:t>
            </a:r>
            <a:r>
              <a:rPr lang="zh-TW" altLang="en-US" dirty="0" smtClean="0"/>
              <a:t>。</a:t>
            </a:r>
            <a:endParaRPr lang="en-US" altLang="zh-TW" dirty="0" smtClean="0"/>
          </a:p>
          <a:p>
            <a:endParaRPr lang="en-US" altLang="zh-TW" dirty="0" smtClean="0"/>
          </a:p>
          <a:p>
            <a:r>
              <a:rPr lang="zh-TW" altLang="en-US" dirty="0" smtClean="0"/>
              <a:t>擅長的事情：盡可能想讀書考試以外的。</a:t>
            </a:r>
            <a:endParaRPr lang="en-US" altLang="zh-TW" dirty="0" smtClean="0"/>
          </a:p>
          <a:p>
            <a:endParaRPr lang="en-US" altLang="zh-TW" dirty="0" smtClean="0"/>
          </a:p>
          <a:p>
            <a:r>
              <a:rPr lang="zh-TW" altLang="en-US" dirty="0" smtClean="0"/>
              <a:t>有興趣的事情：已經喜歡做的或是未來想要去做的都可以。</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行動計劃─隱藏版</a:t>
            </a:r>
            <a:endParaRPr lang="zh-TW" altLang="en-US" dirty="0"/>
          </a:p>
        </p:txBody>
      </p:sp>
      <p:sp>
        <p:nvSpPr>
          <p:cNvPr id="7" name="內容版面配置區 6"/>
          <p:cNvSpPr>
            <a:spLocks noGrp="1"/>
          </p:cNvSpPr>
          <p:nvPr>
            <p:ph idx="1"/>
          </p:nvPr>
        </p:nvSpPr>
        <p:spPr/>
        <p:txBody>
          <a:bodyPr>
            <a:normAutofit/>
          </a:bodyPr>
          <a:lstStyle/>
          <a:p>
            <a:r>
              <a:rPr lang="zh-TW" altLang="en-US" dirty="0" smtClean="0"/>
              <a:t>先排出「幫助過別人的事」，再去核對有沒有和「喜歡的」、「擅長的」相同，只要其中兩項有相同，問問同學的想法。</a:t>
            </a:r>
            <a:endParaRPr lang="en-US" altLang="zh-TW" dirty="0" smtClean="0">
              <a:solidFill>
                <a:srgbClr val="FFFF00"/>
              </a:solidFill>
            </a:endParaRPr>
          </a:p>
          <a:p>
            <a:endParaRPr lang="en-US" altLang="zh-TW" dirty="0" smtClean="0"/>
          </a:p>
          <a:p>
            <a:r>
              <a:rPr lang="zh-TW" altLang="en-US" dirty="0" smtClean="0"/>
              <a:t>都沒有相同的也沒關係，留意他「幫助別人的經驗」或他「擅長的」有沒有多集中在什麼場域或哪一類的事情。</a:t>
            </a:r>
            <a:endParaRPr lang="en-US" altLang="zh-TW" dirty="0" smtClean="0"/>
          </a:p>
          <a:p>
            <a:endParaRPr lang="en-US" altLang="zh-TW" dirty="0" smtClean="0"/>
          </a:p>
          <a:p>
            <a:r>
              <a:rPr lang="zh-TW" altLang="en-US" dirty="0" smtClean="0"/>
              <a:t>為了遇見他可能有</a:t>
            </a:r>
            <a:r>
              <a:rPr lang="zh-TW" altLang="en-US" dirty="0" smtClean="0">
                <a:solidFill>
                  <a:srgbClr val="FFFF00"/>
                </a:solidFill>
              </a:rPr>
              <a:t>成就感</a:t>
            </a:r>
            <a:r>
              <a:rPr lang="zh-TW" altLang="en-US" dirty="0" smtClean="0"/>
              <a:t>的方向。</a:t>
            </a:r>
            <a:endParaRPr lang="en-US" altLang="zh-TW" dirty="0" smtClean="0"/>
          </a:p>
          <a:p>
            <a:endParaRPr lang="en-US" altLang="zh-TW" dirty="0"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初級版行動計畫</a:t>
            </a:r>
            <a:endParaRPr lang="zh-TW" altLang="en-US" dirty="0"/>
          </a:p>
        </p:txBody>
      </p:sp>
      <p:graphicFrame>
        <p:nvGraphicFramePr>
          <p:cNvPr id="6" name="內容版面配置區 5"/>
          <p:cNvGraphicFramePr>
            <a:graphicFrameLocks noGrp="1"/>
          </p:cNvGraphicFramePr>
          <p:nvPr>
            <p:ph idx="1"/>
          </p:nvPr>
        </p:nvGraphicFramePr>
        <p:xfrm>
          <a:off x="914400" y="2564904"/>
          <a:ext cx="77724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內容版面配置區 2"/>
          <p:cNvSpPr txBox="1">
            <a:spLocks/>
          </p:cNvSpPr>
          <p:nvPr/>
        </p:nvSpPr>
        <p:spPr>
          <a:xfrm>
            <a:off x="914400" y="1412776"/>
            <a:ext cx="7772400" cy="1357408"/>
          </a:xfrm>
          <a:prstGeom prst="rect">
            <a:avLst/>
          </a:prstGeom>
        </p:spPr>
        <p:txBody>
          <a:bodyPr vert="horz">
            <a:normAutofit lnSpcReduction="10000"/>
          </a:bodyPr>
          <a:lstStyle/>
          <a:p>
            <a:pPr marL="411480" lvl="0" indent="-342900">
              <a:spcBef>
                <a:spcPts val="700"/>
              </a:spcBef>
              <a:buClr>
                <a:schemeClr val="tx2"/>
              </a:buClr>
              <a:buSzPct val="95000"/>
              <a:buFont typeface="Wingdings"/>
              <a:buChar char=""/>
            </a:pPr>
            <a:r>
              <a:rPr lang="en-US" altLang="zh-TW" sz="3000" dirty="0" smtClean="0">
                <a:latin typeface="微軟正黑體" pitchFamily="34" charset="-120"/>
                <a:ea typeface="微軟正黑體" pitchFamily="34" charset="-120"/>
              </a:rPr>
              <a:t>104</a:t>
            </a:r>
            <a:r>
              <a:rPr lang="zh-TW" altLang="en-US" sz="3000" dirty="0" smtClean="0">
                <a:latin typeface="微軟正黑體" pitchFamily="34" charset="-120"/>
                <a:ea typeface="微軟正黑體" pitchFamily="34" charset="-120"/>
              </a:rPr>
              <a:t>工作世界</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職業地圖</a:t>
            </a:r>
            <a:r>
              <a:rPr lang="en-US" altLang="zh-TW" sz="3000" dirty="0" smtClean="0">
                <a:latin typeface="微軟正黑體" pitchFamily="34" charset="-120"/>
                <a:ea typeface="微軟正黑體" pitchFamily="34" charset="-120"/>
              </a:rPr>
              <a:t>https://wow.104.com.tw/jobWorld/profession</a:t>
            </a:r>
            <a:endParaRPr kumimoji="0" lang="zh-TW" altLang="en-US" sz="3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pic>
        <p:nvPicPr>
          <p:cNvPr id="28676" name="Picture 4" descr="http://s01.calm9.com/qrcode/2017-08/7GMHIDWM3C.png"/>
          <p:cNvPicPr>
            <a:picLocks noChangeAspect="1" noChangeArrowheads="1"/>
          </p:cNvPicPr>
          <p:nvPr/>
        </p:nvPicPr>
        <p:blipFill>
          <a:blip r:embed="rId7" cstate="print"/>
          <a:srcRect/>
          <a:stretch>
            <a:fillRect/>
          </a:stretch>
        </p:blipFill>
        <p:spPr bwMode="auto">
          <a:xfrm>
            <a:off x="6471593" y="4653137"/>
            <a:ext cx="2204863" cy="220486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中級版行動計畫</a:t>
            </a:r>
            <a:endParaRPr lang="zh-TW" altLang="en-US" dirty="0"/>
          </a:p>
        </p:txBody>
      </p:sp>
      <p:sp>
        <p:nvSpPr>
          <p:cNvPr id="3" name="內容版面配置區 2"/>
          <p:cNvSpPr>
            <a:spLocks noGrp="1"/>
          </p:cNvSpPr>
          <p:nvPr>
            <p:ph idx="1"/>
          </p:nvPr>
        </p:nvSpPr>
        <p:spPr/>
        <p:txBody>
          <a:bodyPr/>
          <a:lstStyle/>
          <a:p>
            <a:r>
              <a:rPr lang="zh-TW" altLang="en-US" dirty="0" smtClean="0"/>
              <a:t>列出</a:t>
            </a:r>
            <a:r>
              <a:rPr lang="en-US" altLang="zh-TW" dirty="0" smtClean="0"/>
              <a:t>1-3</a:t>
            </a:r>
            <a:r>
              <a:rPr lang="zh-TW" altLang="en-US" dirty="0" smtClean="0"/>
              <a:t>位生涯典範：家人、偶像、貴人</a:t>
            </a:r>
            <a:r>
              <a:rPr lang="en-US" altLang="zh-TW" dirty="0" smtClean="0"/>
              <a:t>…</a:t>
            </a:r>
            <a:r>
              <a:rPr lang="zh-TW" altLang="en-US" dirty="0" smtClean="0"/>
              <a:t>不一定選同儕或朋友，除非異質性很高。</a:t>
            </a:r>
            <a:endParaRPr lang="en-US" altLang="zh-TW" dirty="0" smtClean="0"/>
          </a:p>
          <a:p>
            <a:endParaRPr lang="en-US" altLang="zh-TW" dirty="0" smtClean="0"/>
          </a:p>
          <a:p>
            <a:r>
              <a:rPr lang="zh-TW" altLang="en-US" dirty="0" smtClean="0"/>
              <a:t>相似的人格特質</a:t>
            </a:r>
            <a:endParaRPr lang="en-US" altLang="zh-TW" dirty="0" smtClean="0"/>
          </a:p>
          <a:p>
            <a:r>
              <a:rPr lang="zh-TW" altLang="en-US" dirty="0" smtClean="0"/>
              <a:t>影響選擇的事件</a:t>
            </a:r>
            <a:endParaRPr lang="en-US" altLang="zh-TW" dirty="0" smtClean="0"/>
          </a:p>
          <a:p>
            <a:r>
              <a:rPr lang="zh-TW" altLang="en-US" dirty="0" smtClean="0"/>
              <a:t>重大挫折與面對</a:t>
            </a:r>
            <a:endParaRPr lang="en-US" altLang="zh-TW" dirty="0" smtClean="0"/>
          </a:p>
          <a:p>
            <a:r>
              <a:rPr lang="zh-TW" altLang="en-US" dirty="0" smtClean="0"/>
              <a:t>持續的個人意義</a:t>
            </a:r>
            <a:endParaRPr lang="en-US" altLang="zh-TW" dirty="0" smtClean="0"/>
          </a:p>
          <a:p>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我們希望孩子未來有什麼樣的生涯？</a:t>
            </a:r>
            <a:endParaRPr lang="zh-TW" altLang="en-US" dirty="0"/>
          </a:p>
        </p:txBody>
      </p:sp>
      <p:sp>
        <p:nvSpPr>
          <p:cNvPr id="3" name="內容版面配置區 2"/>
          <p:cNvSpPr>
            <a:spLocks noGrp="1"/>
          </p:cNvSpPr>
          <p:nvPr>
            <p:ph idx="1"/>
          </p:nvPr>
        </p:nvSpPr>
        <p:spPr/>
        <p:txBody>
          <a:bodyPr/>
          <a:lstStyle/>
          <a:p>
            <a:endParaRPr lang="en-US" altLang="zh-TW" dirty="0" smtClean="0"/>
          </a:p>
          <a:p>
            <a:r>
              <a:rPr lang="zh-TW" altLang="en-US" dirty="0" smtClean="0"/>
              <a:t>平步青雲，追求巨大光鮮的成功？</a:t>
            </a:r>
            <a:endParaRPr lang="en-US" altLang="zh-TW" dirty="0" smtClean="0"/>
          </a:p>
          <a:p>
            <a:endParaRPr lang="en-US" altLang="zh-TW" dirty="0" smtClean="0"/>
          </a:p>
          <a:p>
            <a:endParaRPr lang="en-US" altLang="zh-TW" dirty="0" smtClean="0"/>
          </a:p>
          <a:p>
            <a:r>
              <a:rPr lang="zh-TW" altLang="en-US" dirty="0" smtClean="0"/>
              <a:t>奮發再起，敢於面對接連的失敗？</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高級版行動計畫</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領域工作者專訪：請老師多幫忙</a:t>
            </a:r>
            <a:r>
              <a:rPr lang="en-US" altLang="zh-TW" dirty="0" smtClean="0"/>
              <a:t>(</a:t>
            </a:r>
            <a:r>
              <a:rPr lang="zh-TW" altLang="en-US" dirty="0" smtClean="0"/>
              <a:t>人脈或學校經費</a:t>
            </a:r>
            <a:r>
              <a:rPr lang="en-US" altLang="zh-TW" dirty="0" smtClean="0"/>
              <a:t>)</a:t>
            </a:r>
            <a:r>
              <a:rPr lang="zh-TW" altLang="en-US" dirty="0" smtClean="0"/>
              <a:t>，可以考慮個別或小組進行。</a:t>
            </a:r>
            <a:endParaRPr lang="en-US" altLang="zh-TW" dirty="0" smtClean="0"/>
          </a:p>
          <a:p>
            <a:endParaRPr lang="en-US" altLang="zh-TW" dirty="0" smtClean="0"/>
          </a:p>
          <a:p>
            <a:r>
              <a:rPr lang="zh-TW" altLang="en-US" dirty="0" smtClean="0"/>
              <a:t>相關的教育或訓練背景</a:t>
            </a:r>
            <a:endParaRPr lang="en-US" altLang="zh-TW" dirty="0" smtClean="0"/>
          </a:p>
          <a:p>
            <a:r>
              <a:rPr lang="zh-TW" altLang="en-US" dirty="0" smtClean="0"/>
              <a:t>過去的生涯發展歷程</a:t>
            </a:r>
            <a:endParaRPr lang="en-US" altLang="zh-TW" dirty="0" smtClean="0"/>
          </a:p>
          <a:p>
            <a:r>
              <a:rPr lang="zh-TW" altLang="en-US" dirty="0" smtClean="0"/>
              <a:t>適應工作的面向與時間</a:t>
            </a:r>
            <a:endParaRPr lang="en-US" altLang="zh-TW" dirty="0" smtClean="0"/>
          </a:p>
          <a:p>
            <a:r>
              <a:rPr lang="zh-TW" altLang="en-US" dirty="0" smtClean="0"/>
              <a:t>工作中需克服的困難</a:t>
            </a:r>
            <a:endParaRPr lang="en-US" altLang="zh-TW" dirty="0" smtClean="0"/>
          </a:p>
          <a:p>
            <a:r>
              <a:rPr lang="zh-TW" altLang="en-US" dirty="0" smtClean="0"/>
              <a:t>未來的生涯發展想法</a:t>
            </a:r>
            <a:endParaRPr lang="en-US" altLang="zh-TW" dirty="0" smtClean="0"/>
          </a:p>
          <a:p>
            <a:r>
              <a:rPr lang="zh-TW" altLang="en-US" dirty="0" smtClean="0"/>
              <a:t>給新進者的建議</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a:t>
            </a:r>
            <a:r>
              <a:rPr lang="zh-TW" altLang="en-US" dirty="0" smtClean="0"/>
              <a:t>歲小男孩應徵行星保衛官</a:t>
            </a:r>
            <a:endParaRPr lang="zh-TW" altLang="en-US" dirty="0"/>
          </a:p>
        </p:txBody>
      </p:sp>
      <p:sp>
        <p:nvSpPr>
          <p:cNvPr id="3" name="內容版面配置區 2"/>
          <p:cNvSpPr>
            <a:spLocks noGrp="1"/>
          </p:cNvSpPr>
          <p:nvPr>
            <p:ph idx="1"/>
          </p:nvPr>
        </p:nvSpPr>
        <p:spPr>
          <a:xfrm>
            <a:off x="1336104" y="1196752"/>
            <a:ext cx="7772400" cy="5256584"/>
          </a:xfrm>
        </p:spPr>
        <p:txBody>
          <a:bodyPr>
            <a:normAutofit/>
          </a:bodyPr>
          <a:lstStyle/>
          <a:p>
            <a:pPr marL="93663" indent="715963" algn="dist">
              <a:lnSpc>
                <a:spcPct val="120000"/>
              </a:lnSpc>
              <a:buNone/>
            </a:pPr>
            <a:r>
              <a:rPr lang="zh-TW" altLang="en-US" sz="2400" dirty="0" smtClean="0"/>
              <a:t>我的名字是傑克．戴維斯（</a:t>
            </a:r>
            <a:r>
              <a:rPr lang="en-US" altLang="zh-TW" sz="2400" dirty="0" smtClean="0"/>
              <a:t>Jack Davis</a:t>
            </a:r>
            <a:r>
              <a:rPr lang="zh-TW" altLang="en-US" sz="2400" dirty="0" smtClean="0"/>
              <a:t>），我想申請行星保衛官的工作。</a:t>
            </a:r>
            <a:r>
              <a:rPr lang="zh-TW" altLang="en-US" sz="2400" dirty="0" smtClean="0">
                <a:solidFill>
                  <a:srgbClr val="FFFF00"/>
                </a:solidFill>
              </a:rPr>
              <a:t>雖然我才</a:t>
            </a:r>
            <a:r>
              <a:rPr lang="en-US" altLang="zh-TW" sz="2400" dirty="0" smtClean="0">
                <a:solidFill>
                  <a:srgbClr val="FFFF00"/>
                </a:solidFill>
              </a:rPr>
              <a:t>9</a:t>
            </a:r>
            <a:r>
              <a:rPr lang="zh-TW" altLang="en-US" sz="2400" dirty="0" smtClean="0">
                <a:solidFill>
                  <a:srgbClr val="FFFF00"/>
                </a:solidFill>
              </a:rPr>
              <a:t>歲，但是我認為自己很適合這份工作，其中一個原因是我姐姐說我是外星人。</a:t>
            </a:r>
            <a:endParaRPr lang="en-US" altLang="zh-TW" sz="2400" dirty="0" smtClean="0">
              <a:solidFill>
                <a:srgbClr val="FFFF00"/>
              </a:solidFill>
            </a:endParaRPr>
          </a:p>
          <a:p>
            <a:pPr marL="93663" indent="715963" algn="dist">
              <a:lnSpc>
                <a:spcPct val="120000"/>
              </a:lnSpc>
              <a:buNone/>
            </a:pPr>
            <a:r>
              <a:rPr lang="zh-TW" altLang="en-US" sz="2400" dirty="0" smtClean="0"/>
              <a:t>我幾乎看完了我可以看的太空電影與外星人電影，我也看過影集</a:t>
            </a:r>
            <a:r>
              <a:rPr lang="en-US" altLang="zh-TW" sz="2400" dirty="0" smtClean="0"/>
              <a:t>《</a:t>
            </a:r>
            <a:r>
              <a:rPr lang="zh-TW" altLang="en-US" sz="2400" dirty="0" smtClean="0"/>
              <a:t>神盾局特工</a:t>
            </a:r>
            <a:r>
              <a:rPr lang="en-US" altLang="zh-TW" sz="2400" dirty="0" smtClean="0"/>
              <a:t>》</a:t>
            </a:r>
            <a:r>
              <a:rPr lang="zh-TW" altLang="en-US" sz="2400" dirty="0" smtClean="0"/>
              <a:t>（</a:t>
            </a:r>
            <a:r>
              <a:rPr lang="en-US" altLang="zh-TW" sz="2400" dirty="0" smtClean="0"/>
              <a:t>Agents of S.H.I.E.L.D.</a:t>
            </a:r>
            <a:r>
              <a:rPr lang="zh-TW" altLang="en-US" sz="2400" dirty="0" smtClean="0"/>
              <a:t>）而且我想看電影</a:t>
            </a:r>
            <a:r>
              <a:rPr lang="en-US" altLang="zh-TW" sz="2400" dirty="0" smtClean="0"/>
              <a:t>《MIB</a:t>
            </a:r>
            <a:r>
              <a:rPr lang="zh-TW" altLang="en-US" sz="2400" dirty="0" smtClean="0"/>
              <a:t>星際戰警</a:t>
            </a:r>
            <a:r>
              <a:rPr lang="en-US" altLang="zh-TW" sz="2400" dirty="0" smtClean="0"/>
              <a:t>》</a:t>
            </a:r>
            <a:r>
              <a:rPr lang="zh-TW" altLang="en-US" sz="2400" dirty="0" smtClean="0"/>
              <a:t>（</a:t>
            </a:r>
            <a:r>
              <a:rPr lang="en-US" altLang="zh-TW" sz="2400" dirty="0" smtClean="0"/>
              <a:t>Men In Black</a:t>
            </a:r>
            <a:r>
              <a:rPr lang="zh-TW" altLang="en-US" sz="2400" dirty="0" smtClean="0"/>
              <a:t>）。</a:t>
            </a:r>
            <a:endParaRPr lang="en-US" altLang="zh-TW" sz="2400" dirty="0" smtClean="0"/>
          </a:p>
          <a:p>
            <a:pPr marL="93663" indent="715963" algn="r">
              <a:lnSpc>
                <a:spcPct val="120000"/>
              </a:lnSpc>
              <a:buNone/>
            </a:pPr>
            <a:r>
              <a:rPr lang="zh-TW" altLang="en-US" sz="2400" dirty="0" smtClean="0"/>
              <a:t>我很會打電動。</a:t>
            </a:r>
          </a:p>
          <a:p>
            <a:pPr marL="93663" indent="715963" algn="r">
              <a:lnSpc>
                <a:spcPct val="120000"/>
              </a:lnSpc>
              <a:buNone/>
            </a:pPr>
            <a:r>
              <a:rPr lang="zh-TW" altLang="en-US" sz="2400" dirty="0" smtClean="0"/>
              <a:t>我的年紀還小，</a:t>
            </a:r>
            <a:endParaRPr lang="en-US" altLang="zh-TW" sz="2400" dirty="0" smtClean="0"/>
          </a:p>
          <a:p>
            <a:pPr marL="93663" indent="715963" algn="r">
              <a:lnSpc>
                <a:spcPct val="120000"/>
              </a:lnSpc>
              <a:buNone/>
            </a:pPr>
            <a:r>
              <a:rPr lang="zh-TW" altLang="en-US" sz="2400" dirty="0" smtClean="0"/>
              <a:t>所以可以學習外星人的思考方式。</a:t>
            </a:r>
            <a:endParaRPr lang="en-US" altLang="zh-TW" sz="2400" dirty="0" smtClean="0"/>
          </a:p>
          <a:p>
            <a:pPr algn="r">
              <a:lnSpc>
                <a:spcPct val="120000"/>
              </a:lnSpc>
              <a:buNone/>
            </a:pPr>
            <a:r>
              <a:rPr lang="zh-TW" altLang="en-US" sz="2400" dirty="0" smtClean="0"/>
              <a:t>「銀河守護者」</a:t>
            </a:r>
            <a:endParaRPr lang="zh-TW" altLang="en-US" sz="2400" dirty="0"/>
          </a:p>
        </p:txBody>
      </p:sp>
      <p:sp>
        <p:nvSpPr>
          <p:cNvPr id="4" name="矩形 3"/>
          <p:cNvSpPr/>
          <p:nvPr/>
        </p:nvSpPr>
        <p:spPr>
          <a:xfrm>
            <a:off x="5506786" y="6488668"/>
            <a:ext cx="3637214" cy="369332"/>
          </a:xfrm>
          <a:prstGeom prst="rect">
            <a:avLst/>
          </a:prstGeom>
        </p:spPr>
        <p:txBody>
          <a:bodyPr wrap="none">
            <a:spAutoFit/>
          </a:bodyPr>
          <a:lstStyle/>
          <a:p>
            <a:r>
              <a:rPr lang="en-US" altLang="zh-TW" dirty="0" smtClean="0"/>
              <a:t>http://www.storm.mg/article/311847</a:t>
            </a:r>
            <a:endParaRPr lang="zh-TW" altLang="en-US" dirty="0"/>
          </a:p>
        </p:txBody>
      </p:sp>
      <p:pic>
        <p:nvPicPr>
          <p:cNvPr id="60418" name="Picture 2" descr="9歲的小男孩傑克向NASA毛遂自薦（截自YouTube）"/>
          <p:cNvPicPr>
            <a:picLocks noChangeAspect="1" noChangeArrowheads="1"/>
          </p:cNvPicPr>
          <p:nvPr/>
        </p:nvPicPr>
        <p:blipFill>
          <a:blip r:embed="rId2" cstate="print"/>
          <a:srcRect l="12787" r="12719" b="16142"/>
          <a:stretch>
            <a:fillRect/>
          </a:stretch>
        </p:blipFill>
        <p:spPr bwMode="auto">
          <a:xfrm>
            <a:off x="0" y="3969061"/>
            <a:ext cx="3851920" cy="2888939"/>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a:t>
            </a:r>
            <a:r>
              <a:rPr lang="zh-TW" altLang="en-US" dirty="0" smtClean="0"/>
              <a:t>歲小男孩應徵行星保衛官</a:t>
            </a:r>
            <a:endParaRPr lang="zh-TW" altLang="en-US" dirty="0"/>
          </a:p>
        </p:txBody>
      </p:sp>
      <p:sp>
        <p:nvSpPr>
          <p:cNvPr id="3" name="內容版面配置區 2"/>
          <p:cNvSpPr>
            <a:spLocks noGrp="1"/>
          </p:cNvSpPr>
          <p:nvPr>
            <p:ph idx="1"/>
          </p:nvPr>
        </p:nvSpPr>
        <p:spPr>
          <a:xfrm>
            <a:off x="3275856" y="1196752"/>
            <a:ext cx="5868144" cy="5400600"/>
          </a:xfrm>
        </p:spPr>
        <p:txBody>
          <a:bodyPr>
            <a:normAutofit lnSpcReduction="10000"/>
          </a:bodyPr>
          <a:lstStyle/>
          <a:p>
            <a:pPr marL="93663" indent="715963">
              <a:lnSpc>
                <a:spcPct val="120000"/>
              </a:lnSpc>
              <a:buNone/>
            </a:pPr>
            <a:r>
              <a:rPr lang="en-US" altLang="zh-TW" sz="2400" dirty="0" smtClean="0"/>
              <a:t>NASA</a:t>
            </a:r>
            <a:r>
              <a:rPr lang="zh-TW" altLang="en-US" sz="2400" dirty="0" smtClean="0"/>
              <a:t>行星科學組（</a:t>
            </a:r>
            <a:r>
              <a:rPr lang="en-US" altLang="zh-TW" sz="2400" dirty="0" smtClean="0"/>
              <a:t>Planetary Science Division</a:t>
            </a:r>
            <a:r>
              <a:rPr lang="zh-TW" altLang="en-US" sz="2400" dirty="0" smtClean="0"/>
              <a:t>）主管葛林（</a:t>
            </a:r>
            <a:r>
              <a:rPr lang="en-US" altLang="zh-TW" sz="2400" dirty="0" smtClean="0"/>
              <a:t>James L. Green</a:t>
            </a:r>
            <a:r>
              <a:rPr lang="zh-TW" altLang="en-US" sz="2400" dirty="0" smtClean="0"/>
              <a:t>）立刻回信給傑克：「我聽說你是</a:t>
            </a:r>
            <a:r>
              <a:rPr lang="en-US" altLang="zh-TW" sz="2400" dirty="0" smtClean="0"/>
              <a:t>『</a:t>
            </a:r>
            <a:r>
              <a:rPr lang="zh-TW" altLang="en-US" sz="2400" dirty="0" smtClean="0"/>
              <a:t>銀河守護者</a:t>
            </a:r>
            <a:r>
              <a:rPr lang="en-US" altLang="zh-TW" sz="2400" dirty="0" smtClean="0"/>
              <a:t>』</a:t>
            </a:r>
            <a:r>
              <a:rPr lang="zh-TW" altLang="en-US" sz="2400" dirty="0" smtClean="0"/>
              <a:t>，而且你對</a:t>
            </a:r>
            <a:r>
              <a:rPr lang="en-US" altLang="zh-TW" sz="2400" dirty="0" smtClean="0"/>
              <a:t>NASA</a:t>
            </a:r>
            <a:r>
              <a:rPr lang="zh-TW" altLang="en-US" sz="2400" dirty="0" smtClean="0"/>
              <a:t>行星保衛官的工作有興趣，這真是太棒了！我們從月球、小行星、火星帶回樣本時，行星保衛官的工作是保護地球不受到微生物污染；我們以負責任的態度探索太陽系時，行星保衛官要保護其他行星與衛星不受到地球的細菌污染。</a:t>
            </a:r>
            <a:r>
              <a:rPr lang="zh-TW" altLang="en-US" sz="2400" dirty="0" smtClean="0">
                <a:solidFill>
                  <a:srgbClr val="FFFF00"/>
                </a:solidFill>
              </a:rPr>
              <a:t>我們總是在尋找未來的聰明科學家與工程師提供協助，所以我希望你認真唸書，在學校有優秀的成績表現，希望有一天在</a:t>
            </a:r>
            <a:r>
              <a:rPr lang="en-US" altLang="zh-TW" sz="2400" dirty="0" smtClean="0">
                <a:solidFill>
                  <a:srgbClr val="FFFF00"/>
                </a:solidFill>
              </a:rPr>
              <a:t>NASA</a:t>
            </a:r>
            <a:r>
              <a:rPr lang="zh-TW" altLang="en-US" sz="2400" dirty="0" smtClean="0">
                <a:solidFill>
                  <a:srgbClr val="FFFF00"/>
                </a:solidFill>
              </a:rPr>
              <a:t>看到你！</a:t>
            </a:r>
            <a:r>
              <a:rPr lang="zh-TW" altLang="en-US" sz="2400" dirty="0" smtClean="0"/>
              <a:t>」</a:t>
            </a:r>
            <a:endParaRPr lang="zh-TW" altLang="en-US" sz="2400" dirty="0"/>
          </a:p>
        </p:txBody>
      </p:sp>
      <p:sp>
        <p:nvSpPr>
          <p:cNvPr id="4" name="矩形 3"/>
          <p:cNvSpPr/>
          <p:nvPr/>
        </p:nvSpPr>
        <p:spPr>
          <a:xfrm>
            <a:off x="5506786" y="6488668"/>
            <a:ext cx="3637214" cy="369332"/>
          </a:xfrm>
          <a:prstGeom prst="rect">
            <a:avLst/>
          </a:prstGeom>
        </p:spPr>
        <p:txBody>
          <a:bodyPr wrap="none">
            <a:spAutoFit/>
          </a:bodyPr>
          <a:lstStyle/>
          <a:p>
            <a:r>
              <a:rPr lang="en-US" altLang="zh-TW" dirty="0" smtClean="0"/>
              <a:t>http://www.storm.mg/article/311847</a:t>
            </a:r>
            <a:endParaRPr lang="zh-TW" altLang="en-US" dirty="0"/>
          </a:p>
        </p:txBody>
      </p:sp>
      <p:pic>
        <p:nvPicPr>
          <p:cNvPr id="61442" name="Picture 2" descr="http://m1.ablwang.com/uploadfile/2017/0806/20170806111031960.jpg"/>
          <p:cNvPicPr>
            <a:picLocks noChangeAspect="1" noChangeArrowheads="1"/>
          </p:cNvPicPr>
          <p:nvPr/>
        </p:nvPicPr>
        <p:blipFill>
          <a:blip r:embed="rId2" cstate="print"/>
          <a:srcRect l="49858"/>
          <a:stretch>
            <a:fillRect/>
          </a:stretch>
        </p:blipFill>
        <p:spPr bwMode="auto">
          <a:xfrm>
            <a:off x="0" y="1268760"/>
            <a:ext cx="3404484" cy="450912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最有可能遇到的阻力</a:t>
            </a:r>
            <a:endParaRPr lang="zh-TW" altLang="en-US" dirty="0"/>
          </a:p>
        </p:txBody>
      </p:sp>
      <p:sp>
        <p:nvSpPr>
          <p:cNvPr id="3" name="內容版面配置區 2"/>
          <p:cNvSpPr>
            <a:spLocks noGrp="1"/>
          </p:cNvSpPr>
          <p:nvPr>
            <p:ph idx="1"/>
          </p:nvPr>
        </p:nvSpPr>
        <p:spPr/>
        <p:txBody>
          <a:bodyPr/>
          <a:lstStyle/>
          <a:p>
            <a:r>
              <a:rPr lang="zh-TW" altLang="en-US" dirty="0" smtClean="0"/>
              <a:t>同學自己的負面評價或是自我貶低，或沒有自己的想法、意見。</a:t>
            </a:r>
            <a:endParaRPr lang="en-US" altLang="zh-TW" dirty="0" smtClean="0"/>
          </a:p>
          <a:p>
            <a:endParaRPr lang="en-US" altLang="zh-TW" dirty="0" smtClean="0"/>
          </a:p>
          <a:p>
            <a:r>
              <a:rPr lang="zh-TW" altLang="en-US" dirty="0" smtClean="0"/>
              <a:t>想一想，這些狀態是怎麼來的？</a:t>
            </a:r>
            <a:endParaRPr lang="en-US" altLang="zh-TW" dirty="0" smtClean="0"/>
          </a:p>
          <a:p>
            <a:endParaRPr lang="en-US" altLang="zh-TW" dirty="0" smtClean="0"/>
          </a:p>
          <a:p>
            <a:r>
              <a:rPr lang="zh-TW" altLang="en-US" dirty="0" smtClean="0"/>
              <a:t>想一想，作為老師我們有什麼可以做的？</a:t>
            </a:r>
            <a:endParaRPr lang="en-US" altLang="zh-TW" dirty="0" smtClean="0"/>
          </a:p>
          <a:p>
            <a:endParaRPr lang="en-US" altLang="zh-TW" dirty="0" smtClean="0"/>
          </a:p>
          <a:p>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w.admin.gamedb.games.yahoo.net/2010_gamedb/adminimages/gamenewsimg_50397_4_normal.jpg?v=1429597936"/>
          <p:cNvPicPr>
            <a:picLocks noChangeAspect="1" noChangeArrowheads="1"/>
          </p:cNvPicPr>
          <p:nvPr/>
        </p:nvPicPr>
        <p:blipFill>
          <a:blip r:embed="rId2" cstate="print"/>
          <a:srcRect/>
          <a:stretch>
            <a:fillRect/>
          </a:stretch>
        </p:blipFill>
        <p:spPr bwMode="auto">
          <a:xfrm>
            <a:off x="1682898" y="0"/>
            <a:ext cx="6057454" cy="6858000"/>
          </a:xfrm>
          <a:prstGeom prst="rect">
            <a:avLst/>
          </a:prstGeom>
          <a:noFill/>
        </p:spPr>
      </p:pic>
      <p:sp>
        <p:nvSpPr>
          <p:cNvPr id="3" name="矩形 2"/>
          <p:cNvSpPr/>
          <p:nvPr/>
        </p:nvSpPr>
        <p:spPr>
          <a:xfrm>
            <a:off x="0" y="6211669"/>
            <a:ext cx="9144000" cy="646331"/>
          </a:xfrm>
          <a:prstGeom prst="rect">
            <a:avLst/>
          </a:prstGeom>
        </p:spPr>
        <p:txBody>
          <a:bodyPr wrap="square">
            <a:spAutoFit/>
          </a:bodyPr>
          <a:lstStyle/>
          <a:p>
            <a:r>
              <a:rPr lang="en-US" altLang="zh-TW" dirty="0" smtClean="0">
                <a:solidFill>
                  <a:schemeClr val="bg1"/>
                </a:solidFill>
              </a:rPr>
              <a:t>https://tw.admin.gamedb.games.yahoo.net/2010_gamedb/adminimages/gamenewsimg_50397_4_normal.jpg?v=1429597936</a:t>
            </a:r>
            <a:endParaRPr lang="zh-TW" altLang="en-US"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生涯決定循環</a:t>
            </a:r>
            <a:endParaRPr lang="zh-TW" altLang="en-US" dirty="0"/>
          </a:p>
        </p:txBody>
      </p:sp>
      <p:graphicFrame>
        <p:nvGraphicFramePr>
          <p:cNvPr id="6" name="資料庫圖表 5"/>
          <p:cNvGraphicFramePr/>
          <p:nvPr/>
        </p:nvGraphicFramePr>
        <p:xfrm>
          <a:off x="1259632" y="1844824"/>
          <a:ext cx="64807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Hokai\AppData\Local\Temp\7zE06045AB2\ic_face_48pt_3x.png"/>
          <p:cNvPicPr>
            <a:picLocks noChangeAspect="1" noChangeArrowheads="1"/>
          </p:cNvPicPr>
          <p:nvPr/>
        </p:nvPicPr>
        <p:blipFill>
          <a:blip r:embed="rId7" cstate="print">
            <a:lum bright="70000" contrast="-70000"/>
          </a:blip>
          <a:srcRect/>
          <a:stretch>
            <a:fillRect/>
          </a:stretch>
        </p:blipFill>
        <p:spPr bwMode="auto">
          <a:xfrm>
            <a:off x="3923928" y="4077072"/>
            <a:ext cx="1155576" cy="115557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生涯決定需要的能力</a:t>
            </a:r>
            <a:endParaRPr lang="zh-TW" altLang="en-US" dirty="0"/>
          </a:p>
        </p:txBody>
      </p:sp>
      <p:graphicFrame>
        <p:nvGraphicFramePr>
          <p:cNvPr id="6" name="資料庫圖表 5"/>
          <p:cNvGraphicFramePr/>
          <p:nvPr/>
        </p:nvGraphicFramePr>
        <p:xfrm>
          <a:off x="1259632" y="1844824"/>
          <a:ext cx="64807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Hokai\AppData\Local\Temp\7zE0AE28508\ic_import_contacts_48pt_3x.png"/>
          <p:cNvPicPr>
            <a:picLocks noChangeAspect="1" noChangeArrowheads="1"/>
          </p:cNvPicPr>
          <p:nvPr/>
        </p:nvPicPr>
        <p:blipFill>
          <a:blip r:embed="rId7" cstate="print"/>
          <a:srcRect/>
          <a:stretch>
            <a:fillRect/>
          </a:stretch>
        </p:blipFill>
        <p:spPr bwMode="auto">
          <a:xfrm>
            <a:off x="2267744" y="4581128"/>
            <a:ext cx="1371600" cy="1371600"/>
          </a:xfrm>
          <a:prstGeom prst="rect">
            <a:avLst/>
          </a:prstGeom>
          <a:noFill/>
        </p:spPr>
      </p:pic>
      <p:pic>
        <p:nvPicPr>
          <p:cNvPr id="8" name="Picture 3" descr="C:\Users\Hokai\AppData\Local\Temp\7zE8306B789\ic_hearing_black_48dp_2x.png"/>
          <p:cNvPicPr>
            <a:picLocks noChangeAspect="1" noChangeArrowheads="1"/>
          </p:cNvPicPr>
          <p:nvPr/>
        </p:nvPicPr>
        <p:blipFill>
          <a:blip r:embed="rId8" cstate="print"/>
          <a:srcRect/>
          <a:stretch>
            <a:fillRect/>
          </a:stretch>
        </p:blipFill>
        <p:spPr bwMode="auto">
          <a:xfrm>
            <a:off x="3923928" y="2132856"/>
            <a:ext cx="1058416" cy="1058416"/>
          </a:xfrm>
          <a:prstGeom prst="rect">
            <a:avLst/>
          </a:prstGeom>
          <a:noFill/>
        </p:spPr>
      </p:pic>
      <p:pic>
        <p:nvPicPr>
          <p:cNvPr id="9" name="Picture 4"/>
          <p:cNvPicPr>
            <a:picLocks noChangeAspect="1" noChangeArrowheads="1"/>
          </p:cNvPicPr>
          <p:nvPr/>
        </p:nvPicPr>
        <p:blipFill>
          <a:blip r:embed="rId9" cstate="print"/>
          <a:srcRect/>
          <a:stretch>
            <a:fillRect/>
          </a:stretch>
        </p:blipFill>
        <p:spPr bwMode="auto">
          <a:xfrm>
            <a:off x="5436096" y="4797152"/>
            <a:ext cx="1155576" cy="1155576"/>
          </a:xfrm>
          <a:prstGeom prst="rect">
            <a:avLst/>
          </a:prstGeom>
          <a:noFill/>
          <a:ln w="9525">
            <a:noFill/>
            <a:miter lim="800000"/>
            <a:headEnd/>
            <a:tailEnd/>
          </a:ln>
          <a:effectLst/>
        </p:spPr>
      </p:pic>
      <p:pic>
        <p:nvPicPr>
          <p:cNvPr id="2050" name="Picture 2" descr="C:\Users\Hokai\AppData\Local\Temp\7zE06045AB2\ic_face_48pt_3x.png"/>
          <p:cNvPicPr>
            <a:picLocks noChangeAspect="1" noChangeArrowheads="1"/>
          </p:cNvPicPr>
          <p:nvPr/>
        </p:nvPicPr>
        <p:blipFill>
          <a:blip r:embed="rId10" cstate="print">
            <a:lum bright="70000" contrast="-70000"/>
          </a:blip>
          <a:srcRect/>
          <a:stretch>
            <a:fillRect/>
          </a:stretch>
        </p:blipFill>
        <p:spPr bwMode="auto">
          <a:xfrm>
            <a:off x="3923928" y="4077072"/>
            <a:ext cx="1155576" cy="115557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三個願望一次滿足！</a:t>
            </a:r>
            <a:endParaRPr lang="zh-TW" altLang="en-US" dirty="0"/>
          </a:p>
        </p:txBody>
      </p:sp>
      <p:graphicFrame>
        <p:nvGraphicFramePr>
          <p:cNvPr id="6" name="資料庫圖表 5"/>
          <p:cNvGraphicFramePr/>
          <p:nvPr/>
        </p:nvGraphicFramePr>
        <p:xfrm>
          <a:off x="1259632" y="1844824"/>
          <a:ext cx="64807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Hokai\AppData\Local\Temp\7zE06045AB2\ic_face_48pt_3x.png"/>
          <p:cNvPicPr>
            <a:picLocks noChangeAspect="1" noChangeArrowheads="1"/>
          </p:cNvPicPr>
          <p:nvPr/>
        </p:nvPicPr>
        <p:blipFill>
          <a:blip r:embed="rId7" cstate="print">
            <a:lum bright="70000" contrast="-70000"/>
          </a:blip>
          <a:srcRect/>
          <a:stretch>
            <a:fillRect/>
          </a:stretch>
        </p:blipFill>
        <p:spPr bwMode="auto">
          <a:xfrm>
            <a:off x="3923928" y="4077072"/>
            <a:ext cx="1155576" cy="1155576"/>
          </a:xfrm>
          <a:prstGeom prst="rect">
            <a:avLst/>
          </a:prstGeom>
          <a:noFill/>
        </p:spPr>
      </p:pic>
      <p:sp>
        <p:nvSpPr>
          <p:cNvPr id="5" name="圓角矩形 4"/>
          <p:cNvSpPr/>
          <p:nvPr/>
        </p:nvSpPr>
        <p:spPr>
          <a:xfrm>
            <a:off x="1691680" y="1844824"/>
            <a:ext cx="1656184" cy="1224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800" dirty="0" smtClean="0">
                <a:latin typeface="微軟正黑體" pitchFamily="34" charset="-120"/>
                <a:ea typeface="微軟正黑體" pitchFamily="34" charset="-120"/>
              </a:rPr>
              <a:t>隱藏版活動</a:t>
            </a:r>
            <a:endParaRPr lang="zh-TW" altLang="en-US" sz="2800" dirty="0">
              <a:latin typeface="微軟正黑體" pitchFamily="34" charset="-120"/>
              <a:ea typeface="微軟正黑體" pitchFamily="34" charset="-120"/>
            </a:endParaRPr>
          </a:p>
        </p:txBody>
      </p:sp>
      <p:sp>
        <p:nvSpPr>
          <p:cNvPr id="7" name="圓角矩形 6"/>
          <p:cNvSpPr/>
          <p:nvPr/>
        </p:nvSpPr>
        <p:spPr>
          <a:xfrm>
            <a:off x="179512" y="4581128"/>
            <a:ext cx="1656184" cy="1224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個階段活動</a:t>
            </a:r>
            <a:endParaRPr lang="zh-TW" altLang="en-US" sz="2800" dirty="0">
              <a:latin typeface="微軟正黑體" pitchFamily="34" charset="-120"/>
              <a:ea typeface="微軟正黑體" pitchFamily="34" charset="-120"/>
            </a:endParaRPr>
          </a:p>
        </p:txBody>
      </p:sp>
      <p:sp>
        <p:nvSpPr>
          <p:cNvPr id="8" name="圓角矩形 7"/>
          <p:cNvSpPr/>
          <p:nvPr/>
        </p:nvSpPr>
        <p:spPr>
          <a:xfrm>
            <a:off x="7164288" y="4581128"/>
            <a:ext cx="1656184" cy="12241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800" dirty="0" smtClean="0">
                <a:latin typeface="微軟正黑體" pitchFamily="34" charset="-120"/>
                <a:ea typeface="微軟正黑體" pitchFamily="34" charset="-120"/>
              </a:rPr>
              <a:t>同在的支持</a:t>
            </a:r>
            <a:endParaRPr lang="zh-TW" altLang="en-US" sz="2800" dirty="0">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為什麼不是學生自己完成就好？</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毒性壓力</a:t>
            </a:r>
            <a:r>
              <a:rPr lang="en-US" altLang="zh-TW" dirty="0" smtClean="0"/>
              <a:t>(toxic stress)</a:t>
            </a:r>
            <a:r>
              <a:rPr lang="zh-TW" altLang="en-US" dirty="0" smtClean="0"/>
              <a:t>：沒有成年人支持時，嚴重與長期的壓力將破壞大腦的基本運作功能，而無法面對挑戰與解決問題。</a:t>
            </a:r>
            <a:endParaRPr lang="en-US" altLang="zh-TW" dirty="0" smtClean="0"/>
          </a:p>
          <a:p>
            <a:endParaRPr lang="en-US" altLang="zh-TW" dirty="0" smtClean="0"/>
          </a:p>
          <a:p>
            <a:r>
              <a:rPr lang="zh-TW" altLang="en-US" dirty="0" smtClean="0"/>
              <a:t>有成年人在背後支持的壓力是有益的。</a:t>
            </a:r>
            <a:endParaRPr lang="en-US" altLang="zh-TW" dirty="0" smtClean="0"/>
          </a:p>
          <a:p>
            <a:endParaRPr lang="en-US" altLang="zh-TW" dirty="0" smtClean="0"/>
          </a:p>
          <a:p>
            <a:endParaRPr lang="en-US" altLang="zh-TW" dirty="0" smtClean="0"/>
          </a:p>
          <a:p>
            <a:r>
              <a:rPr lang="zh-TW" altLang="en-US" dirty="0" smtClean="0">
                <a:solidFill>
                  <a:srgbClr val="FFFF00"/>
                </a:solidFill>
              </a:rPr>
              <a:t>九年級學生最大的壓力之一：生涯選擇。</a:t>
            </a:r>
            <a:endParaRPr lang="en-US" altLang="zh-TW" dirty="0" smtClean="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44624"/>
            <a:ext cx="7772400" cy="914400"/>
          </a:xfrm>
        </p:spPr>
        <p:txBody>
          <a:bodyPr>
            <a:normAutofit/>
          </a:bodyPr>
          <a:lstStyle/>
          <a:p>
            <a:r>
              <a:rPr lang="en-US" altLang="zh-TW" dirty="0" smtClean="0"/>
              <a:t>1950</a:t>
            </a:r>
            <a:r>
              <a:rPr lang="zh-TW" altLang="en-US" dirty="0" smtClean="0"/>
              <a:t>年代的夏威夷考艾島</a:t>
            </a:r>
            <a:r>
              <a:rPr lang="en-US" altLang="zh-TW" dirty="0" smtClean="0"/>
              <a:t>(</a:t>
            </a:r>
            <a:r>
              <a:rPr lang="en-US" altLang="zh-TW" dirty="0" err="1" smtClean="0"/>
              <a:t>kauai</a:t>
            </a:r>
            <a:r>
              <a:rPr lang="en-US" altLang="zh-TW" dirty="0" smtClean="0"/>
              <a:t>)</a:t>
            </a:r>
            <a:endParaRPr lang="zh-TW" altLang="en-US" dirty="0"/>
          </a:p>
        </p:txBody>
      </p:sp>
      <p:pic>
        <p:nvPicPr>
          <p:cNvPr id="1026" name="Picture 2" descr="http://www.kauai.gov/portals/0/Images/scenic/Halelea_HanaleiBay.jpg"/>
          <p:cNvPicPr>
            <a:picLocks noGrp="1" noChangeAspect="1" noChangeArrowheads="1"/>
          </p:cNvPicPr>
          <p:nvPr>
            <p:ph idx="1"/>
          </p:nvPr>
        </p:nvPicPr>
        <p:blipFill>
          <a:blip r:embed="rId2" cstate="print"/>
          <a:stretch>
            <a:fillRect/>
          </a:stretch>
        </p:blipFill>
        <p:spPr bwMode="auto">
          <a:xfrm>
            <a:off x="0" y="692696"/>
            <a:ext cx="9144000" cy="5912901"/>
          </a:xfrm>
          <a:prstGeom prst="rect">
            <a:avLst/>
          </a:prstGeom>
          <a:noFill/>
        </p:spPr>
      </p:pic>
      <p:sp>
        <p:nvSpPr>
          <p:cNvPr id="4" name="矩形 3"/>
          <p:cNvSpPr/>
          <p:nvPr/>
        </p:nvSpPr>
        <p:spPr>
          <a:xfrm>
            <a:off x="0" y="6525344"/>
            <a:ext cx="9144000" cy="369332"/>
          </a:xfrm>
          <a:prstGeom prst="rect">
            <a:avLst/>
          </a:prstGeom>
        </p:spPr>
        <p:txBody>
          <a:bodyPr wrap="square">
            <a:spAutoFit/>
          </a:bodyPr>
          <a:lstStyle/>
          <a:p>
            <a:r>
              <a:rPr lang="en-US" altLang="zh-TW" dirty="0" smtClean="0">
                <a:solidFill>
                  <a:schemeClr val="bg1"/>
                </a:solidFill>
              </a:rPr>
              <a:t>http://www.kauai.gov/portals/0/Images/scenic/Halelea_HanaleiBay.jpg</a:t>
            </a:r>
            <a:endParaRPr lang="zh-TW" altLang="en-US"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生涯定義</a:t>
            </a:r>
            <a:endParaRPr lang="zh-TW" altLang="en-US" dirty="0"/>
          </a:p>
        </p:txBody>
      </p:sp>
      <p:sp>
        <p:nvSpPr>
          <p:cNvPr id="3" name="內容版面配置區 2"/>
          <p:cNvSpPr>
            <a:spLocks noGrp="1"/>
          </p:cNvSpPr>
          <p:nvPr>
            <p:ph idx="1"/>
          </p:nvPr>
        </p:nvSpPr>
        <p:spPr/>
        <p:txBody>
          <a:bodyPr/>
          <a:lstStyle/>
          <a:p>
            <a:r>
              <a:rPr lang="zh-TW" altLang="en-US" dirty="0" smtClean="0"/>
              <a:t>舒波（</a:t>
            </a:r>
            <a:r>
              <a:rPr lang="en-US" altLang="zh-TW" dirty="0" smtClean="0"/>
              <a:t>Super,1976</a:t>
            </a:r>
            <a:r>
              <a:rPr lang="zh-TW" altLang="en-US" dirty="0" smtClean="0"/>
              <a:t>）</a:t>
            </a:r>
            <a:endParaRPr lang="en-US" altLang="zh-TW" dirty="0" smtClean="0"/>
          </a:p>
          <a:p>
            <a:endParaRPr lang="en-US" altLang="zh-TW" dirty="0" smtClean="0"/>
          </a:p>
          <a:p>
            <a:r>
              <a:rPr lang="zh-TW" altLang="en-US" dirty="0" smtClean="0"/>
              <a:t>它是生活裡各種事件的演進方向與歷程，統合個人一生中各種職業與生活角色</a:t>
            </a:r>
            <a:r>
              <a:rPr lang="en-US" altLang="zh-TW" dirty="0" smtClean="0"/>
              <a:t>…</a:t>
            </a:r>
            <a:r>
              <a:rPr lang="zh-TW" altLang="en-US" dirty="0" smtClean="0"/>
              <a:t>一連串有酬或無酬職位的綜合體，除職位外，尚</a:t>
            </a:r>
            <a:r>
              <a:rPr lang="zh-TW" altLang="en-US" dirty="0" smtClean="0">
                <a:solidFill>
                  <a:srgbClr val="FFFF00"/>
                </a:solidFill>
              </a:rPr>
              <a:t>包括任何與工作有關的角色，甚至也包含了副業、家庭、公民的角色。</a:t>
            </a:r>
            <a:endParaRPr lang="zh-TW" altLang="en-US" dirty="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克服外在困難的限制</a:t>
            </a:r>
            <a:endParaRPr lang="zh-TW" altLang="en-US" dirty="0"/>
          </a:p>
        </p:txBody>
      </p:sp>
      <p:sp>
        <p:nvSpPr>
          <p:cNvPr id="3" name="內容版面配置區 2"/>
          <p:cNvSpPr>
            <a:spLocks noGrp="1"/>
          </p:cNvSpPr>
          <p:nvPr>
            <p:ph idx="1"/>
          </p:nvPr>
        </p:nvSpPr>
        <p:spPr/>
        <p:txBody>
          <a:bodyPr>
            <a:normAutofit/>
          </a:bodyPr>
          <a:lstStyle/>
          <a:p>
            <a:pPr>
              <a:lnSpc>
                <a:spcPct val="110000"/>
              </a:lnSpc>
            </a:pPr>
            <a:r>
              <a:rPr lang="en-US" altLang="zh-TW" dirty="0" smtClean="0"/>
              <a:t>201</a:t>
            </a:r>
            <a:r>
              <a:rPr lang="zh-TW" altLang="zh-TW" dirty="0" smtClean="0"/>
              <a:t>人的成長環境特別嚴苛，例如在幼兒期就已經歷過心靈受創、父母不是酗酒就是心理有問題、家庭長期不得安寧等。</a:t>
            </a:r>
            <a:endParaRPr lang="en-US" altLang="zh-TW" dirty="0" smtClean="0"/>
          </a:p>
          <a:p>
            <a:pPr>
              <a:lnSpc>
                <a:spcPct val="110000"/>
              </a:lnSpc>
            </a:pPr>
            <a:endParaRPr lang="en-US" altLang="zh-TW" dirty="0" smtClean="0"/>
          </a:p>
          <a:p>
            <a:pPr>
              <a:lnSpc>
                <a:spcPct val="110000"/>
              </a:lnSpc>
            </a:pPr>
            <a:r>
              <a:rPr lang="zh-TW" altLang="en-US" dirty="0" smtClean="0"/>
              <a:t>其中的</a:t>
            </a:r>
            <a:r>
              <a:rPr lang="en-US" altLang="zh-TW" dirty="0" smtClean="0"/>
              <a:t>72</a:t>
            </a:r>
            <a:r>
              <a:rPr lang="zh-TW" altLang="zh-TW" dirty="0" smtClean="0"/>
              <a:t>位年輕人，成功克服了困難的環境</a:t>
            </a:r>
            <a:r>
              <a:rPr lang="en-US" altLang="zh-TW" dirty="0" smtClean="0"/>
              <a:t>……</a:t>
            </a:r>
            <a:r>
              <a:rPr lang="zh-TW" altLang="zh-TW" dirty="0" smtClean="0"/>
              <a:t>到了</a:t>
            </a:r>
            <a:r>
              <a:rPr lang="en-US" altLang="zh-TW" dirty="0" smtClean="0"/>
              <a:t>40</a:t>
            </a:r>
            <a:r>
              <a:rPr lang="zh-TW" altLang="zh-TW" dirty="0" smtClean="0"/>
              <a:t>歲時，這些人沒有一個是失業者，沒有一個有過犯罪紀錄，更沒有一個需要靠國家的救濟度日。</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這些孩子的機會</a:t>
            </a:r>
            <a:endParaRPr lang="zh-TW" altLang="en-US" dirty="0"/>
          </a:p>
        </p:txBody>
      </p:sp>
      <p:sp>
        <p:nvSpPr>
          <p:cNvPr id="3" name="內容版面配置區 2"/>
          <p:cNvSpPr>
            <a:spLocks noGrp="1"/>
          </p:cNvSpPr>
          <p:nvPr>
            <p:ph idx="1"/>
          </p:nvPr>
        </p:nvSpPr>
        <p:spPr/>
        <p:txBody>
          <a:bodyPr>
            <a:normAutofit/>
          </a:bodyPr>
          <a:lstStyle/>
          <a:p>
            <a:r>
              <a:rPr lang="zh-TW" altLang="zh-TW" dirty="0" smtClean="0"/>
              <a:t>「關係」是人生中最大的保護。他們至少有一位支持者。</a:t>
            </a:r>
            <a:endParaRPr lang="en-US" altLang="zh-TW" dirty="0" smtClean="0"/>
          </a:p>
          <a:p>
            <a:endParaRPr lang="zh-TW" altLang="zh-TW" dirty="0" smtClean="0"/>
          </a:p>
          <a:p>
            <a:r>
              <a:rPr lang="zh-TW" altLang="zh-TW" dirty="0" smtClean="0"/>
              <a:t>治療教育學家莫妮卡‧舒曼</a:t>
            </a:r>
            <a:r>
              <a:rPr lang="en-US" altLang="zh-TW" dirty="0" smtClean="0"/>
              <a:t>(Monika </a:t>
            </a:r>
            <a:r>
              <a:rPr lang="en-US" altLang="zh-TW" dirty="0" err="1" smtClean="0"/>
              <a:t>Schmann</a:t>
            </a:r>
            <a:r>
              <a:rPr lang="en-US" altLang="zh-TW" dirty="0" smtClean="0"/>
              <a:t>)</a:t>
            </a:r>
            <a:r>
              <a:rPr lang="zh-TW" altLang="zh-TW" dirty="0" smtClean="0"/>
              <a:t>強調：「</a:t>
            </a:r>
            <a:r>
              <a:rPr lang="zh-TW" altLang="zh-TW" dirty="0" smtClean="0">
                <a:solidFill>
                  <a:srgbClr val="FFFF00"/>
                </a:solidFill>
              </a:rPr>
              <a:t>即使只有一條緊密的連結，還是足以勝過許多負面因素的影響，而這就是我們的教育機會。</a:t>
            </a:r>
            <a:r>
              <a:rPr lang="zh-TW" altLang="zh-TW" dirty="0" smtClean="0"/>
              <a:t>」</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非認知能力</a:t>
            </a:r>
            <a:r>
              <a:rPr lang="en-US" altLang="zh-TW" dirty="0" smtClean="0"/>
              <a:t/>
            </a:r>
            <a:br>
              <a:rPr lang="en-US" altLang="zh-TW" dirty="0" smtClean="0"/>
            </a:br>
            <a:r>
              <a:rPr lang="en-US" altLang="zh-TW" dirty="0" smtClean="0"/>
              <a:t>(non-cognitive skills)</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膽量、社會敏銳性、樂觀、自制、認真負責、情緒穩定，對於未來的成功非常重要。</a:t>
            </a:r>
            <a:endParaRPr lang="en-US" altLang="zh-TW" dirty="0" smtClean="0"/>
          </a:p>
          <a:p>
            <a:endParaRPr lang="en-US" altLang="zh-TW" dirty="0" smtClean="0"/>
          </a:p>
          <a:p>
            <a:r>
              <a:rPr lang="zh-TW" altLang="en-US" dirty="0" smtClean="0"/>
              <a:t>小孩與會關心他、會回應他的成年人互動，將是未來成功的基本要素。</a:t>
            </a:r>
            <a:endParaRPr lang="en-US" altLang="zh-TW" dirty="0" smtClean="0"/>
          </a:p>
          <a:p>
            <a:endParaRPr lang="en-US" altLang="zh-TW" dirty="0" smtClean="0"/>
          </a:p>
          <a:p>
            <a:r>
              <a:rPr lang="zh-TW" altLang="en-US" dirty="0" smtClean="0">
                <a:solidFill>
                  <a:srgbClr val="FFFF00"/>
                </a:solidFill>
              </a:rPr>
              <a:t>非認知能力的養成</a:t>
            </a:r>
            <a:r>
              <a:rPr lang="en-US" altLang="zh-TW" dirty="0" smtClean="0">
                <a:solidFill>
                  <a:srgbClr val="FFFF00"/>
                </a:solidFill>
              </a:rPr>
              <a:t>—</a:t>
            </a:r>
            <a:r>
              <a:rPr lang="zh-TW" altLang="en-US" dirty="0" smtClean="0">
                <a:solidFill>
                  <a:srgbClr val="FFFF00"/>
                </a:solidFill>
              </a:rPr>
              <a:t>言教不如身教。</a:t>
            </a:r>
            <a:endParaRPr lang="en-US" altLang="zh-TW" dirty="0" smtClean="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結論：你有想和學生一起行動了嗎？</a:t>
            </a:r>
            <a:endParaRPr lang="zh-TW" altLang="en-US" dirty="0">
              <a:latin typeface="微軟正黑體" pitchFamily="34" charset="-120"/>
              <a:ea typeface="微軟正黑體" pitchFamily="34" charset="-120"/>
            </a:endParaRPr>
          </a:p>
        </p:txBody>
      </p:sp>
      <p:sp>
        <p:nvSpPr>
          <p:cNvPr id="8" name="內容版面配置區 2"/>
          <p:cNvSpPr txBox="1">
            <a:spLocks/>
          </p:cNvSpPr>
          <p:nvPr/>
        </p:nvSpPr>
        <p:spPr>
          <a:xfrm>
            <a:off x="467544" y="1783560"/>
            <a:ext cx="8219256" cy="4572000"/>
          </a:xfrm>
          <a:prstGeom prst="rect">
            <a:avLst/>
          </a:prstGeom>
        </p:spPr>
        <p:txBody>
          <a:bodyPr vert="horz" lIns="82296" tIns="45720" bIns="0" anchor="t">
            <a:normAutofit lnSpcReduction="10000"/>
          </a:bodyPr>
          <a:lstStyle/>
          <a:p>
            <a:pPr marL="411480" lvl="0" indent="-342900">
              <a:lnSpc>
                <a:spcPct val="110000"/>
              </a:lnSpc>
              <a:spcBef>
                <a:spcPts val="700"/>
              </a:spcBef>
              <a:buClr>
                <a:schemeClr val="tx2"/>
              </a:buClr>
              <a:buSzPct val="95000"/>
              <a:buFont typeface="Wingdings"/>
              <a:buChar char=""/>
            </a:pPr>
            <a:r>
              <a:rPr lang="zh-TW" altLang="en-US" sz="3000" dirty="0" smtClean="0">
                <a:latin typeface="微軟正黑體" pitchFamily="34" charset="-120"/>
                <a:ea typeface="微軟正黑體" pitchFamily="34" charset="-120"/>
              </a:rPr>
              <a:t>願景：明年夏天放榜，他們有信心面對結果。</a:t>
            </a:r>
          </a:p>
          <a:p>
            <a:pPr marL="411480" lvl="0" indent="-342900">
              <a:lnSpc>
                <a:spcPct val="110000"/>
              </a:lnSpc>
              <a:spcBef>
                <a:spcPts val="700"/>
              </a:spcBef>
              <a:buClr>
                <a:schemeClr val="tx2"/>
              </a:buClr>
              <a:buSzPct val="95000"/>
              <a:buFont typeface="Wingdings"/>
              <a:buChar char=""/>
            </a:pPr>
            <a:r>
              <a:rPr lang="zh-TW" altLang="en-US" sz="3000" dirty="0" smtClean="0">
                <a:latin typeface="微軟正黑體" pitchFamily="34" charset="-120"/>
                <a:ea typeface="微軟正黑體" pitchFamily="34" charset="-120"/>
              </a:rPr>
              <a:t>誘因：幾年後，看到他們過得很好。</a:t>
            </a:r>
          </a:p>
          <a:p>
            <a:pPr marL="411480" lvl="0" indent="-342900">
              <a:lnSpc>
                <a:spcPct val="110000"/>
              </a:lnSpc>
              <a:spcBef>
                <a:spcPts val="700"/>
              </a:spcBef>
              <a:buClr>
                <a:schemeClr val="tx2"/>
              </a:buClr>
              <a:buSzPct val="95000"/>
              <a:buFont typeface="Wingdings"/>
              <a:buChar char=""/>
            </a:pPr>
            <a:r>
              <a:rPr lang="zh-TW" altLang="en-US" sz="3000" dirty="0" smtClean="0">
                <a:latin typeface="微軟正黑體" pitchFamily="34" charset="-120"/>
                <a:ea typeface="微軟正黑體" pitchFamily="34" charset="-120"/>
              </a:rPr>
              <a:t>資源：簡報、講義、人力資源網站、</a:t>
            </a:r>
            <a:r>
              <a:rPr lang="en-US" altLang="zh-TW" sz="3000" dirty="0" smtClean="0">
                <a:latin typeface="微軟正黑體" pitchFamily="34" charset="-120"/>
                <a:ea typeface="微軟正黑體" pitchFamily="34" charset="-120"/>
              </a:rPr>
              <a:t>E-mail</a:t>
            </a:r>
            <a:r>
              <a:rPr lang="zh-TW" altLang="en-US" sz="3000" dirty="0" smtClean="0">
                <a:latin typeface="微軟正黑體" pitchFamily="34" charset="-120"/>
                <a:ea typeface="微軟正黑體" pitchFamily="34" charset="-120"/>
              </a:rPr>
              <a:t>。</a:t>
            </a:r>
          </a:p>
          <a:p>
            <a:pPr marL="411480" lvl="0" indent="-342900">
              <a:lnSpc>
                <a:spcPct val="110000"/>
              </a:lnSpc>
              <a:spcBef>
                <a:spcPts val="700"/>
              </a:spcBef>
              <a:buClr>
                <a:schemeClr val="tx2"/>
              </a:buClr>
              <a:buSzPct val="95000"/>
              <a:buFont typeface="Wingdings"/>
              <a:buChar char=""/>
            </a:pPr>
            <a:r>
              <a:rPr lang="zh-TW" altLang="en-US" sz="3000" dirty="0" smtClean="0">
                <a:latin typeface="微軟正黑體" pitchFamily="34" charset="-120"/>
                <a:ea typeface="微軟正黑體" pitchFamily="34" charset="-120"/>
              </a:rPr>
              <a:t>技巧：</a:t>
            </a:r>
            <a:r>
              <a:rPr lang="en-US" altLang="zh-TW" sz="3000" dirty="0" smtClean="0">
                <a:latin typeface="微軟正黑體" pitchFamily="34" charset="-120"/>
                <a:ea typeface="微軟正黑體" pitchFamily="34" charset="-120"/>
              </a:rPr>
              <a:t>3</a:t>
            </a:r>
            <a:r>
              <a:rPr lang="zh-TW" altLang="en-US" sz="3000" dirty="0" smtClean="0">
                <a:latin typeface="微軟正黑體" pitchFamily="34" charset="-120"/>
                <a:ea typeface="微軟正黑體" pitchFamily="34" charset="-120"/>
              </a:rPr>
              <a:t>個階段與</a:t>
            </a:r>
            <a:r>
              <a:rPr lang="en-US" altLang="zh-TW" sz="3000" dirty="0" smtClean="0">
                <a:latin typeface="微軟正黑體" pitchFamily="34" charset="-120"/>
                <a:ea typeface="微軟正黑體" pitchFamily="34" charset="-120"/>
              </a:rPr>
              <a:t>1</a:t>
            </a:r>
            <a:r>
              <a:rPr lang="zh-TW" altLang="en-US" sz="3000" dirty="0" smtClean="0">
                <a:latin typeface="微軟正黑體" pitchFamily="34" charset="-120"/>
                <a:ea typeface="微軟正黑體" pitchFamily="34" charset="-120"/>
              </a:rPr>
              <a:t>個隱藏版活動技能。</a:t>
            </a:r>
          </a:p>
          <a:p>
            <a:pPr marL="411480" lvl="0" indent="-342900">
              <a:lnSpc>
                <a:spcPct val="110000"/>
              </a:lnSpc>
              <a:spcBef>
                <a:spcPts val="700"/>
              </a:spcBef>
              <a:buClr>
                <a:schemeClr val="tx2"/>
              </a:buClr>
              <a:buSzPct val="95000"/>
              <a:buFont typeface="Wingdings"/>
              <a:buChar char=""/>
            </a:pPr>
            <a:r>
              <a:rPr lang="zh-TW" altLang="en-US" sz="3000" dirty="0" smtClean="0">
                <a:latin typeface="微軟正黑體" pitchFamily="34" charset="-120"/>
                <a:ea typeface="微軟正黑體" pitchFamily="34" charset="-120"/>
              </a:rPr>
              <a:t>行動計畫：可以依序或選擇</a:t>
            </a:r>
            <a:r>
              <a:rPr lang="en-US" altLang="zh-TW" sz="3000" dirty="0" smtClean="0">
                <a:latin typeface="微軟正黑體" pitchFamily="34" charset="-120"/>
                <a:ea typeface="微軟正黑體" pitchFamily="34" charset="-120"/>
              </a:rPr>
              <a:t>3+1</a:t>
            </a:r>
            <a:r>
              <a:rPr lang="zh-TW" altLang="en-US" sz="3000" dirty="0" smtClean="0">
                <a:latin typeface="微軟正黑體" pitchFamily="34" charset="-120"/>
                <a:ea typeface="微軟正黑體" pitchFamily="34" charset="-120"/>
              </a:rPr>
              <a:t>的活動，用一年的時間完成。</a:t>
            </a:r>
            <a:endParaRPr lang="en-US" altLang="zh-TW" sz="3000" dirty="0" smtClean="0">
              <a:latin typeface="微軟正黑體" pitchFamily="34" charset="-120"/>
              <a:ea typeface="微軟正黑體" pitchFamily="34" charset="-120"/>
            </a:endParaRPr>
          </a:p>
          <a:p>
            <a:pPr marL="411480" lvl="0" indent="-342900">
              <a:lnSpc>
                <a:spcPct val="110000"/>
              </a:lnSpc>
              <a:spcBef>
                <a:spcPts val="700"/>
              </a:spcBef>
              <a:buClr>
                <a:schemeClr val="tx2"/>
              </a:buClr>
              <a:buSzPct val="95000"/>
              <a:buFont typeface="Wingdings"/>
              <a:buChar char=""/>
            </a:pPr>
            <a:endParaRPr lang="en-US" altLang="zh-TW" sz="3000" dirty="0" smtClean="0">
              <a:latin typeface="微軟正黑體" pitchFamily="34" charset="-120"/>
              <a:ea typeface="微軟正黑體" pitchFamily="34" charset="-120"/>
            </a:endParaRPr>
          </a:p>
          <a:p>
            <a:pPr marL="411480" lvl="0" indent="-342900">
              <a:lnSpc>
                <a:spcPct val="110000"/>
              </a:lnSpc>
              <a:spcBef>
                <a:spcPts val="700"/>
              </a:spcBef>
              <a:buClr>
                <a:schemeClr val="tx2"/>
              </a:buClr>
              <a:buSzPct val="95000"/>
              <a:buFont typeface="Wingdings"/>
              <a:buChar char=""/>
            </a:pPr>
            <a:r>
              <a:rPr lang="zh-TW" altLang="en-US" sz="3000" dirty="0" smtClean="0">
                <a:solidFill>
                  <a:srgbClr val="FFFF00"/>
                </a:solidFill>
                <a:latin typeface="微軟正黑體" pitchFamily="34" charset="-120"/>
                <a:ea typeface="微軟正黑體" pitchFamily="34" charset="-120"/>
              </a:rPr>
              <a:t>改變：讓我們願意一起和學生完成生涯選擇。</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報告老師！我的家長不同意！</a:t>
            </a:r>
            <a:endParaRPr lang="zh-TW" altLang="en-US" dirty="0"/>
          </a:p>
        </p:txBody>
      </p:sp>
      <p:sp>
        <p:nvSpPr>
          <p:cNvPr id="5" name="內容版面配置區 4"/>
          <p:cNvSpPr>
            <a:spLocks noGrp="1"/>
          </p:cNvSpPr>
          <p:nvPr>
            <p:ph idx="1"/>
          </p:nvPr>
        </p:nvSpPr>
        <p:spPr>
          <a:xfrm>
            <a:off x="539552" y="1556792"/>
            <a:ext cx="7772400" cy="5074440"/>
          </a:xfrm>
        </p:spPr>
        <p:txBody>
          <a:bodyPr>
            <a:normAutofit/>
          </a:bodyPr>
          <a:lstStyle/>
          <a:p>
            <a:r>
              <a:rPr lang="zh-TW" altLang="en-US" dirty="0" smtClean="0"/>
              <a:t>初級版活動有許多量化數據與市場現況可以支持！</a:t>
            </a:r>
            <a:r>
              <a:rPr lang="en-US" altLang="zh-TW" dirty="0" smtClean="0"/>
              <a:t>(</a:t>
            </a:r>
            <a:r>
              <a:rPr lang="zh-TW" altLang="en-US" dirty="0" smtClean="0"/>
              <a:t>說之以理</a:t>
            </a:r>
            <a:r>
              <a:rPr lang="en-US" altLang="zh-TW" dirty="0" smtClean="0"/>
              <a:t>)</a:t>
            </a:r>
          </a:p>
          <a:p>
            <a:r>
              <a:rPr lang="zh-TW" altLang="en-US" dirty="0" smtClean="0"/>
              <a:t>中級版活動最好有一個生涯典範是家長！</a:t>
            </a:r>
            <a:r>
              <a:rPr lang="en-US" altLang="zh-TW" dirty="0" smtClean="0"/>
              <a:t>(</a:t>
            </a:r>
            <a:r>
              <a:rPr lang="zh-TW" altLang="en-US" dirty="0" smtClean="0"/>
              <a:t>動之以情</a:t>
            </a:r>
            <a:r>
              <a:rPr lang="en-US" altLang="zh-TW" dirty="0" smtClean="0"/>
              <a:t>)</a:t>
            </a:r>
          </a:p>
          <a:p>
            <a:r>
              <a:rPr lang="zh-TW" altLang="en-US" dirty="0" smtClean="0"/>
              <a:t>高級版活動讓家長知道學生有能力自己諮詢專家找資源！</a:t>
            </a:r>
            <a:r>
              <a:rPr lang="en-US" altLang="zh-TW" dirty="0" smtClean="0"/>
              <a:t>(</a:t>
            </a:r>
            <a:r>
              <a:rPr lang="zh-TW" altLang="en-US" dirty="0" smtClean="0"/>
              <a:t>提供認證</a:t>
            </a:r>
            <a:r>
              <a:rPr lang="en-US" altLang="zh-TW" dirty="0" smtClean="0"/>
              <a:t>)</a:t>
            </a:r>
          </a:p>
          <a:p>
            <a:endParaRPr lang="en-US" altLang="zh-TW" dirty="0" smtClean="0"/>
          </a:p>
          <a:p>
            <a:r>
              <a:rPr lang="zh-TW" altLang="en-US" dirty="0" smtClean="0">
                <a:solidFill>
                  <a:srgbClr val="FFFF00"/>
                </a:solidFill>
              </a:rPr>
              <a:t>這就是學生獨一無二的</a:t>
            </a:r>
            <a:r>
              <a:rPr lang="en-US" altLang="zh-TW" dirty="0" smtClean="0">
                <a:solidFill>
                  <a:srgbClr val="FFFF00"/>
                </a:solidFill>
              </a:rPr>
              <a:t/>
            </a:r>
            <a:br>
              <a:rPr lang="en-US" altLang="zh-TW" dirty="0" smtClean="0">
                <a:solidFill>
                  <a:srgbClr val="FFFF00"/>
                </a:solidFill>
              </a:rPr>
            </a:br>
            <a:r>
              <a:rPr lang="en-US" altLang="zh-TW" dirty="0" smtClean="0">
                <a:solidFill>
                  <a:srgbClr val="FFFF00"/>
                </a:solidFill>
              </a:rPr>
              <a:t>《</a:t>
            </a:r>
            <a:r>
              <a:rPr lang="zh-TW" altLang="en-US" dirty="0" smtClean="0">
                <a:solidFill>
                  <a:srgbClr val="FFFF00"/>
                </a:solidFill>
              </a:rPr>
              <a:t>生涯選擇家長攻略手冊！</a:t>
            </a:r>
            <a:r>
              <a:rPr lang="en-US" altLang="zh-TW" dirty="0" smtClean="0">
                <a:solidFill>
                  <a:srgbClr val="FFFF00"/>
                </a:solidFill>
              </a:rPr>
              <a:t>》</a:t>
            </a:r>
          </a:p>
          <a:p>
            <a:endParaRPr lang="en-US" altLang="zh-TW" dirty="0" smtClean="0"/>
          </a:p>
          <a:p>
            <a:endParaRPr lang="zh-TW" altLang="en-US" dirty="0"/>
          </a:p>
        </p:txBody>
      </p:sp>
      <p:pic>
        <p:nvPicPr>
          <p:cNvPr id="64518" name="Picture 6" descr="http://link.photo.pchome.com.tw/s12/wyp2221_pc/935/145649112652/"/>
          <p:cNvPicPr>
            <a:picLocks noChangeAspect="1" noChangeArrowheads="1"/>
          </p:cNvPicPr>
          <p:nvPr/>
        </p:nvPicPr>
        <p:blipFill>
          <a:blip r:embed="rId2" cstate="print"/>
          <a:srcRect/>
          <a:stretch>
            <a:fillRect/>
          </a:stretch>
        </p:blipFill>
        <p:spPr bwMode="auto">
          <a:xfrm>
            <a:off x="5916149" y="4437112"/>
            <a:ext cx="3227851" cy="2420888"/>
          </a:xfrm>
          <a:prstGeom prst="rect">
            <a:avLst/>
          </a:prstGeom>
          <a:noFill/>
        </p:spPr>
      </p:pic>
      <p:sp>
        <p:nvSpPr>
          <p:cNvPr id="6" name="矩形 5"/>
          <p:cNvSpPr/>
          <p:nvPr/>
        </p:nvSpPr>
        <p:spPr>
          <a:xfrm>
            <a:off x="323528" y="6211669"/>
            <a:ext cx="5544616" cy="646331"/>
          </a:xfrm>
          <a:prstGeom prst="rect">
            <a:avLst/>
          </a:prstGeom>
        </p:spPr>
        <p:txBody>
          <a:bodyPr wrap="square">
            <a:spAutoFit/>
          </a:bodyPr>
          <a:lstStyle/>
          <a:p>
            <a:r>
              <a:rPr lang="en-US" altLang="zh-TW" dirty="0" smtClean="0">
                <a:solidFill>
                  <a:schemeClr val="bg1"/>
                </a:solidFill>
              </a:rPr>
              <a:t>http://photox.cdn.pchome.com.tw/s99/wyp2221_pc/935/145649112652/</a:t>
            </a:r>
            <a:endParaRPr lang="zh-TW" altLang="en-US"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SPOjJ7kNizY/TKMpZTYJbTI/AAAAAAAAABQ/aYHDLHl1dg8/s1600/http___www3.nccu.edu.bmp"/>
          <p:cNvPicPr>
            <a:picLocks noChangeAspect="1" noChangeArrowheads="1"/>
          </p:cNvPicPr>
          <p:nvPr/>
        </p:nvPicPr>
        <p:blipFill>
          <a:blip r:embed="rId2" cstate="print"/>
          <a:srcRect l="5561" b="26639"/>
          <a:stretch>
            <a:fillRect/>
          </a:stretch>
        </p:blipFill>
        <p:spPr bwMode="auto">
          <a:xfrm>
            <a:off x="539552" y="764704"/>
            <a:ext cx="8424936" cy="3096344"/>
          </a:xfrm>
          <a:prstGeom prst="rect">
            <a:avLst/>
          </a:prstGeom>
          <a:noFill/>
        </p:spPr>
      </p:pic>
      <p:sp>
        <p:nvSpPr>
          <p:cNvPr id="8" name="矩形 7"/>
          <p:cNvSpPr/>
          <p:nvPr/>
        </p:nvSpPr>
        <p:spPr>
          <a:xfrm>
            <a:off x="539552" y="6381328"/>
            <a:ext cx="8424936" cy="288032"/>
          </a:xfrm>
          <a:prstGeom prst="rect">
            <a:avLst/>
          </a:prstGeom>
          <a:gradFill flip="none" rotWithShape="1">
            <a:gsLst>
              <a:gs pos="14000">
                <a:schemeClr val="tx1"/>
              </a:gs>
              <a:gs pos="79000">
                <a:schemeClr val="tx1"/>
              </a:gs>
              <a:gs pos="30000">
                <a:srgbClr val="181CC7"/>
              </a:gs>
              <a:gs pos="82000">
                <a:srgbClr val="7005D4"/>
              </a:gs>
              <a:gs pos="100000">
                <a:srgbClr val="8C3D91"/>
              </a:gs>
            </a:gsLst>
            <a:lin ang="108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專輔會談</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可能的輔導作用範圍</a:t>
            </a:r>
            <a:endParaRPr lang="zh-TW" altLang="en-US" b="1" dirty="0">
              <a:solidFill>
                <a:schemeClr val="bg1"/>
              </a:solidFill>
              <a:latin typeface="微軟正黑體" pitchFamily="34" charset="-120"/>
              <a:ea typeface="微軟正黑體" pitchFamily="34" charset="-120"/>
            </a:endParaRPr>
          </a:p>
        </p:txBody>
      </p:sp>
      <p:sp>
        <p:nvSpPr>
          <p:cNvPr id="7" name="矩形 6"/>
          <p:cNvSpPr/>
          <p:nvPr/>
        </p:nvSpPr>
        <p:spPr>
          <a:xfrm>
            <a:off x="539552" y="5805264"/>
            <a:ext cx="8424936" cy="288032"/>
          </a:xfrm>
          <a:prstGeom prst="rect">
            <a:avLst/>
          </a:prstGeom>
          <a:gradFill flip="none" rotWithShape="1">
            <a:gsLst>
              <a:gs pos="32000">
                <a:schemeClr val="tx1"/>
              </a:gs>
              <a:gs pos="65000">
                <a:schemeClr val="tx1"/>
              </a:gs>
              <a:gs pos="70000">
                <a:srgbClr val="181CC7"/>
              </a:gs>
              <a:gs pos="88000">
                <a:srgbClr val="7005D4"/>
              </a:gs>
              <a:gs pos="100000">
                <a:srgbClr val="8C3D91"/>
              </a:gs>
            </a:gsLst>
            <a:lin ang="108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生涯團體</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可能的輔導作用範圍</a:t>
            </a:r>
            <a:endParaRPr lang="zh-TW" altLang="en-US" b="1" dirty="0">
              <a:solidFill>
                <a:schemeClr val="bg1"/>
              </a:solidFill>
              <a:latin typeface="微軟正黑體" pitchFamily="34" charset="-120"/>
              <a:ea typeface="微軟正黑體" pitchFamily="34" charset="-120"/>
            </a:endParaRPr>
          </a:p>
        </p:txBody>
      </p:sp>
      <p:sp>
        <p:nvSpPr>
          <p:cNvPr id="9" name="矩形 8"/>
          <p:cNvSpPr/>
          <p:nvPr/>
        </p:nvSpPr>
        <p:spPr>
          <a:xfrm>
            <a:off x="539552" y="5229200"/>
            <a:ext cx="8424936" cy="288032"/>
          </a:xfrm>
          <a:prstGeom prst="rect">
            <a:avLst/>
          </a:prstGeom>
          <a:solidFill>
            <a:srgbClr val="FFFF0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bg1">
                    <a:lumMod val="95000"/>
                    <a:lumOff val="5000"/>
                  </a:schemeClr>
                </a:solidFill>
                <a:latin typeface="微軟正黑體" pitchFamily="34" charset="-120"/>
                <a:ea typeface="微軟正黑體" pitchFamily="34" charset="-120"/>
              </a:rPr>
              <a:t>導師會談</a:t>
            </a:r>
            <a:r>
              <a:rPr lang="en-US" altLang="zh-TW" b="1" dirty="0" smtClean="0">
                <a:solidFill>
                  <a:schemeClr val="bg1">
                    <a:lumMod val="95000"/>
                    <a:lumOff val="5000"/>
                  </a:schemeClr>
                </a:solidFill>
                <a:latin typeface="微軟正黑體" pitchFamily="34" charset="-120"/>
                <a:ea typeface="微軟正黑體" pitchFamily="34" charset="-120"/>
              </a:rPr>
              <a:t>--</a:t>
            </a:r>
            <a:r>
              <a:rPr lang="zh-TW" altLang="en-US" b="1" dirty="0" smtClean="0">
                <a:solidFill>
                  <a:schemeClr val="bg1">
                    <a:lumMod val="95000"/>
                    <a:lumOff val="5000"/>
                  </a:schemeClr>
                </a:solidFill>
                <a:latin typeface="微軟正黑體" pitchFamily="34" charset="-120"/>
                <a:ea typeface="微軟正黑體" pitchFamily="34" charset="-120"/>
              </a:rPr>
              <a:t>可能的輔導作用範圍</a:t>
            </a:r>
            <a:endParaRPr lang="zh-TW" altLang="en-US" b="1" dirty="0">
              <a:solidFill>
                <a:schemeClr val="bg1">
                  <a:lumMod val="95000"/>
                  <a:lumOff val="5000"/>
                </a:schemeClr>
              </a:solidFill>
              <a:latin typeface="微軟正黑體" pitchFamily="34" charset="-120"/>
              <a:ea typeface="微軟正黑體" pitchFamily="34" charset="-120"/>
            </a:endParaRPr>
          </a:p>
        </p:txBody>
      </p:sp>
      <p:sp>
        <p:nvSpPr>
          <p:cNvPr id="10" name="矩形 9"/>
          <p:cNvSpPr/>
          <p:nvPr/>
        </p:nvSpPr>
        <p:spPr>
          <a:xfrm>
            <a:off x="539552" y="4725144"/>
            <a:ext cx="8424936" cy="288032"/>
          </a:xfrm>
          <a:prstGeom prst="rect">
            <a:avLst/>
          </a:prstGeom>
          <a:gradFill flip="none" rotWithShape="1">
            <a:gsLst>
              <a:gs pos="16000">
                <a:schemeClr val="tx1"/>
              </a:gs>
              <a:gs pos="45000">
                <a:srgbClr val="FF7A00"/>
              </a:gs>
              <a:gs pos="70000">
                <a:srgbClr val="FF0300"/>
              </a:gs>
              <a:gs pos="100000">
                <a:srgbClr val="4D0808"/>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bg1">
                    <a:lumMod val="95000"/>
                    <a:lumOff val="5000"/>
                  </a:schemeClr>
                </a:solidFill>
                <a:latin typeface="微軟正黑體" pitchFamily="34" charset="-120"/>
                <a:ea typeface="微軟正黑體" pitchFamily="34" charset="-120"/>
              </a:rPr>
              <a:t>生涯紀錄手冊與檔案</a:t>
            </a:r>
            <a:r>
              <a:rPr lang="en-US" altLang="zh-TW" b="1" dirty="0" smtClean="0">
                <a:solidFill>
                  <a:schemeClr val="bg1">
                    <a:lumMod val="95000"/>
                    <a:lumOff val="5000"/>
                  </a:schemeClr>
                </a:solidFill>
                <a:latin typeface="微軟正黑體" pitchFamily="34" charset="-120"/>
                <a:ea typeface="微軟正黑體" pitchFamily="34" charset="-120"/>
              </a:rPr>
              <a:t>--</a:t>
            </a:r>
            <a:r>
              <a:rPr lang="zh-TW" altLang="en-US" b="1" dirty="0" smtClean="0">
                <a:solidFill>
                  <a:schemeClr val="bg1">
                    <a:lumMod val="95000"/>
                    <a:lumOff val="5000"/>
                  </a:schemeClr>
                </a:solidFill>
                <a:latin typeface="微軟正黑體" pitchFamily="34" charset="-120"/>
                <a:ea typeface="微軟正黑體" pitchFamily="34" charset="-120"/>
              </a:rPr>
              <a:t>可能的輔導作用範圍</a:t>
            </a:r>
            <a:endParaRPr lang="zh-TW" altLang="en-US" b="1" dirty="0">
              <a:solidFill>
                <a:schemeClr val="bg1">
                  <a:lumMod val="95000"/>
                  <a:lumOff val="5000"/>
                </a:schemeClr>
              </a:solidFill>
              <a:latin typeface="微軟正黑體" pitchFamily="34" charset="-120"/>
              <a:ea typeface="微軟正黑體" pitchFamily="34" charset="-120"/>
            </a:endParaRPr>
          </a:p>
        </p:txBody>
      </p:sp>
      <p:sp>
        <p:nvSpPr>
          <p:cNvPr id="11" name="矩形 10"/>
          <p:cNvSpPr/>
          <p:nvPr/>
        </p:nvSpPr>
        <p:spPr>
          <a:xfrm>
            <a:off x="539552" y="4221088"/>
            <a:ext cx="8424936" cy="288032"/>
          </a:xfrm>
          <a:prstGeom prst="rect">
            <a:avLst/>
          </a:prstGeom>
          <a:gradFill flip="none" rotWithShape="1">
            <a:gsLst>
              <a:gs pos="0">
                <a:schemeClr val="tx1"/>
              </a:gs>
              <a:gs pos="45000">
                <a:srgbClr val="FF7A00"/>
              </a:gs>
              <a:gs pos="70000">
                <a:srgbClr val="FF0300"/>
              </a:gs>
              <a:gs pos="100000">
                <a:srgbClr val="4D0808"/>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bg1">
                    <a:lumMod val="95000"/>
                    <a:lumOff val="5000"/>
                  </a:schemeClr>
                </a:solidFill>
                <a:latin typeface="微軟正黑體" pitchFamily="34" charset="-120"/>
                <a:ea typeface="微軟正黑體" pitchFamily="34" charset="-120"/>
              </a:rPr>
              <a:t>生涯輔導活動課程</a:t>
            </a:r>
            <a:r>
              <a:rPr lang="en-US" altLang="zh-TW" b="1" dirty="0" smtClean="0">
                <a:solidFill>
                  <a:schemeClr val="bg1">
                    <a:lumMod val="95000"/>
                    <a:lumOff val="5000"/>
                  </a:schemeClr>
                </a:solidFill>
                <a:latin typeface="微軟正黑體" pitchFamily="34" charset="-120"/>
                <a:ea typeface="微軟正黑體" pitchFamily="34" charset="-120"/>
              </a:rPr>
              <a:t>--</a:t>
            </a:r>
            <a:r>
              <a:rPr lang="zh-TW" altLang="en-US" b="1" dirty="0" smtClean="0">
                <a:solidFill>
                  <a:schemeClr val="bg1">
                    <a:lumMod val="95000"/>
                    <a:lumOff val="5000"/>
                  </a:schemeClr>
                </a:solidFill>
                <a:latin typeface="微軟正黑體" pitchFamily="34" charset="-120"/>
                <a:ea typeface="微軟正黑體" pitchFamily="34" charset="-120"/>
              </a:rPr>
              <a:t>可能的輔導作用範圍</a:t>
            </a:r>
            <a:endParaRPr lang="zh-TW" altLang="en-US" b="1" dirty="0">
              <a:solidFill>
                <a:schemeClr val="bg1">
                  <a:lumMod val="95000"/>
                  <a:lumOff val="5000"/>
                </a:schemeClr>
              </a:solidFill>
              <a:latin typeface="微軟正黑體" pitchFamily="34" charset="-120"/>
              <a:ea typeface="微軟正黑體" pitchFamily="34" charset="-120"/>
            </a:endParaRPr>
          </a:p>
        </p:txBody>
      </p:sp>
      <p:sp>
        <p:nvSpPr>
          <p:cNvPr id="12" name="標題 1"/>
          <p:cNvSpPr>
            <a:spLocks noGrp="1"/>
          </p:cNvSpPr>
          <p:nvPr>
            <p:ph type="title"/>
          </p:nvPr>
        </p:nvSpPr>
        <p:spPr>
          <a:xfrm>
            <a:off x="971600" y="0"/>
            <a:ext cx="7772400" cy="914400"/>
          </a:xfrm>
        </p:spPr>
        <p:txBody>
          <a:bodyPr/>
          <a:lstStyle/>
          <a:p>
            <a:r>
              <a:rPr lang="zh-TW" altLang="en-US" dirty="0" smtClean="0"/>
              <a:t>補充：輔導工作從來不是單打獨鬥</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t>雪中送炭的生涯輔導工作</a:t>
            </a:r>
            <a:endParaRPr lang="zh-TW" altLang="en-US" sz="4000" dirty="0"/>
          </a:p>
        </p:txBody>
      </p:sp>
      <p:sp>
        <p:nvSpPr>
          <p:cNvPr id="3" name="內容版面配置區 2"/>
          <p:cNvSpPr>
            <a:spLocks noGrp="1"/>
          </p:cNvSpPr>
          <p:nvPr>
            <p:ph idx="1"/>
          </p:nvPr>
        </p:nvSpPr>
        <p:spPr/>
        <p:txBody>
          <a:bodyPr>
            <a:normAutofit lnSpcReduction="10000"/>
          </a:bodyPr>
          <a:lstStyle/>
          <a:p>
            <a:pPr marL="0" indent="0">
              <a:buNone/>
            </a:pPr>
            <a:r>
              <a:rPr lang="zh-TW" altLang="en-US" dirty="0" smtClean="0"/>
              <a:t>萬事萬物都有缺口，缺口就是光的入口。</a:t>
            </a:r>
            <a:endParaRPr lang="en-US" altLang="zh-TW" dirty="0" smtClean="0"/>
          </a:p>
          <a:p>
            <a:pPr algn="r">
              <a:buNone/>
            </a:pPr>
            <a:r>
              <a:rPr lang="en-US" altLang="zh-TW" dirty="0" smtClean="0"/>
              <a:t>Leonard Cohen</a:t>
            </a:r>
          </a:p>
          <a:p>
            <a:pPr algn="r">
              <a:buNone/>
            </a:pPr>
            <a:endParaRPr lang="en-US" altLang="zh-TW" dirty="0" smtClean="0"/>
          </a:p>
          <a:p>
            <a:pPr marL="411163" indent="-411163">
              <a:buNone/>
            </a:pPr>
            <a:r>
              <a:rPr lang="zh-TW" altLang="en-US" dirty="0" smtClean="0">
                <a:solidFill>
                  <a:srgbClr val="FFFF00"/>
                </a:solidFill>
              </a:rPr>
              <a:t>謝謝各位老師願意參與學生的生命！</a:t>
            </a:r>
            <a:endParaRPr lang="en-US" altLang="zh-TW" dirty="0" smtClean="0">
              <a:solidFill>
                <a:srgbClr val="FFFF00"/>
              </a:solidFill>
            </a:endParaRPr>
          </a:p>
          <a:p>
            <a:pPr>
              <a:buNone/>
            </a:pPr>
            <a:endParaRPr lang="zh-TW" altLang="en-US" dirty="0" smtClean="0"/>
          </a:p>
          <a:p>
            <a:pPr marL="93663" lvl="0">
              <a:lnSpc>
                <a:spcPct val="120000"/>
              </a:lnSpc>
              <a:spcBef>
                <a:spcPct val="20000"/>
              </a:spcBef>
              <a:buClr>
                <a:schemeClr val="accent1"/>
              </a:buClr>
              <a:buSzPct val="80000"/>
              <a:buNone/>
              <a:defRPr/>
            </a:pPr>
            <a:r>
              <a:rPr lang="zh-TW" altLang="en-US" dirty="0" smtClean="0"/>
              <a:t>游賀凱</a:t>
            </a:r>
            <a:endParaRPr lang="en-US" altLang="zh-TW" dirty="0" smtClean="0"/>
          </a:p>
          <a:p>
            <a:pPr marL="93663" lvl="0">
              <a:lnSpc>
                <a:spcPct val="120000"/>
              </a:lnSpc>
              <a:spcBef>
                <a:spcPct val="20000"/>
              </a:spcBef>
              <a:buClr>
                <a:schemeClr val="accent1"/>
              </a:buClr>
              <a:buSzPct val="80000"/>
              <a:buNone/>
              <a:defRPr/>
            </a:pPr>
            <a:r>
              <a:rPr lang="en-US" altLang="zh-TW" dirty="0" smtClean="0"/>
              <a:t>yuhokai@gmail.com</a:t>
            </a:r>
          </a:p>
          <a:p>
            <a:pPr marL="93663" lvl="0">
              <a:lnSpc>
                <a:spcPct val="120000"/>
              </a:lnSpc>
              <a:spcBef>
                <a:spcPct val="20000"/>
              </a:spcBef>
              <a:buClr>
                <a:schemeClr val="accent1"/>
              </a:buClr>
              <a:buSzPct val="80000"/>
              <a:buNone/>
              <a:defRPr/>
            </a:pPr>
            <a:r>
              <a:rPr lang="en-US" altLang="zh-TW" dirty="0" smtClean="0"/>
              <a:t>8532774#103</a:t>
            </a:r>
          </a:p>
          <a:p>
            <a:pPr marL="82550" indent="-14288">
              <a:buNone/>
            </a:pP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附錄：志願選填第一次就上手</a:t>
            </a:r>
            <a:endParaRPr lang="zh-TW" altLang="en-US" dirty="0"/>
          </a:p>
        </p:txBody>
      </p:sp>
      <p:sp>
        <p:nvSpPr>
          <p:cNvPr id="3" name="內容版面配置區 2"/>
          <p:cNvSpPr>
            <a:spLocks noGrp="1"/>
          </p:cNvSpPr>
          <p:nvPr>
            <p:ph idx="1"/>
          </p:nvPr>
        </p:nvSpPr>
        <p:spPr/>
        <p:txBody>
          <a:bodyPr>
            <a:normAutofit/>
          </a:bodyPr>
          <a:lstStyle/>
          <a:p>
            <a:r>
              <a:rPr lang="zh-TW" altLang="en-US" b="1" u="sng" dirty="0" smtClean="0"/>
              <a:t>適用對象：</a:t>
            </a:r>
            <a:endParaRPr lang="zh-TW" altLang="en-US" dirty="0" smtClean="0"/>
          </a:p>
          <a:p>
            <a:pPr lvl="0"/>
            <a:r>
              <a:rPr lang="zh-TW" altLang="en-US" dirty="0" smtClean="0"/>
              <a:t>家長、照顧者或老師沒有特別期待，開放程度高。</a:t>
            </a:r>
          </a:p>
          <a:p>
            <a:pPr>
              <a:buNone/>
            </a:pPr>
            <a:r>
              <a:rPr lang="en-US" dirty="0" smtClean="0"/>
              <a:t> </a:t>
            </a:r>
            <a:endParaRPr lang="zh-TW" altLang="en-US" dirty="0" smtClean="0"/>
          </a:p>
          <a:p>
            <a:r>
              <a:rPr lang="zh-TW" altLang="en-US" dirty="0" smtClean="0"/>
              <a:t>學生的心理測驗或所有已知的生涯輔導紀錄手冊與生涯檔案的活動都還是不足以協助找出志願選填的方向。</a:t>
            </a:r>
            <a:r>
              <a:rPr lang="en-US" dirty="0" smtClean="0"/>
              <a:t/>
            </a:r>
            <a:br>
              <a:rPr lang="en-US" dirty="0" smtClean="0"/>
            </a:b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lnSpcReduction="10000"/>
          </a:bodyPr>
          <a:lstStyle/>
          <a:p>
            <a:pPr>
              <a:buNone/>
            </a:pPr>
            <a:r>
              <a:rPr lang="en-US" altLang="zh-TW" dirty="0" smtClean="0"/>
              <a:t>1.	</a:t>
            </a:r>
            <a:r>
              <a:rPr lang="zh-TW" altLang="en-US" dirty="0" smtClean="0"/>
              <a:t>如果你知道你要讀大學，家裡有條件支持你，那就讀高中！至於大學要讀什麼，以你擁有的條件，就算選錯科系你的人生也不會毀了，放心。</a:t>
            </a:r>
          </a:p>
          <a:p>
            <a:pPr>
              <a:buNone/>
            </a:pPr>
            <a:endParaRPr lang="en-US" altLang="zh-TW" dirty="0" smtClean="0"/>
          </a:p>
          <a:p>
            <a:pPr>
              <a:buNone/>
            </a:pPr>
            <a:r>
              <a:rPr lang="en-US" altLang="zh-TW" dirty="0" smtClean="0"/>
              <a:t>2.	</a:t>
            </a:r>
            <a:r>
              <a:rPr lang="zh-TW" altLang="en-US" dirty="0" smtClean="0"/>
              <a:t>如果你知道你要讀大學，家裡沒有條件支持你，不知道學費、生活費在哪裡，但有決心願意在大學付出代價去打工與申請就學貸款，自己會負責，那就讀高中！</a:t>
            </a:r>
            <a:r>
              <a:rPr lang="en-US" altLang="zh-TW" dirty="0" smtClean="0"/>
              <a:t>(</a:t>
            </a:r>
            <a:r>
              <a:rPr lang="zh-TW" altLang="en-US" dirty="0" smtClean="0"/>
              <a:t>並且在高中階段嘗試去做一些短期打工。</a:t>
            </a:r>
            <a:r>
              <a:rPr lang="en-US" altLang="zh-TW" dirty="0" smtClean="0"/>
              <a:t>)</a:t>
            </a:r>
          </a:p>
          <a:p>
            <a:pPr>
              <a:buNone/>
            </a:pP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a:bodyPr>
          <a:lstStyle/>
          <a:p>
            <a:pPr marL="582930" indent="-514350">
              <a:buAutoNum type="arabicPeriod" startAt="3"/>
            </a:pPr>
            <a:r>
              <a:rPr lang="zh-TW" altLang="en-US" dirty="0" smtClean="0"/>
              <a:t>如果你在國中階段讀得很沒有成就感，成績不好不壞，也不確定未來是不是要讀大學，也不確定家裡未來能不能支持你讀大學，那就讀高職。你要努力去探索，並且相信自己在高職相對比高中有彈性的生活裡會探索到自己的興趣或專長。高中學科是國中學科的更進階，不要讓自己再過三年沒有成就感的生活。</a:t>
            </a:r>
          </a:p>
          <a:p>
            <a:pPr marL="582930" indent="-514350">
              <a:buAutoNum type="arabicPeriod" startAt="3"/>
            </a:pPr>
            <a:endParaRPr lang="en-US" altLang="zh-TW" dirty="0" smtClean="0"/>
          </a:p>
          <a:p>
            <a:pPr>
              <a:buNone/>
            </a:pP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smtClean="0"/>
              <a:t>SUPER</a:t>
            </a:r>
            <a:r>
              <a:rPr lang="zh-TW" altLang="en-US" sz="4000" dirty="0" smtClean="0"/>
              <a:t>生涯階段理論</a:t>
            </a:r>
            <a:endParaRPr lang="zh-TW" altLang="en-US" sz="4000" dirty="0"/>
          </a:p>
        </p:txBody>
      </p:sp>
      <p:graphicFrame>
        <p:nvGraphicFramePr>
          <p:cNvPr id="4" name="資料庫圖表 3"/>
          <p:cNvGraphicFramePr/>
          <p:nvPr/>
        </p:nvGraphicFramePr>
        <p:xfrm>
          <a:off x="539552" y="1988840"/>
          <a:ext cx="388843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4499992" y="1988840"/>
          <a:ext cx="4464496" cy="4392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smtClean="0"/>
              <a:t>4.	</a:t>
            </a:r>
            <a:r>
              <a:rPr lang="zh-TW" altLang="en-US" dirty="0" smtClean="0"/>
              <a:t>如果你家裡現在就快要沒有條件讓你讀書，那你和家裡再討論看看，學費已經全免，有需要可以申請補助和就學貸款，但你選擇學校的時候，要以三年後的就業為考量，讓自己不會三年後畢業就失業，自己和家裡同時陷入更深的困境。更好的情況是，三年後有自己的收入可以支持自己再升學追求更好的專業。</a:t>
            </a:r>
          </a:p>
          <a:p>
            <a:pPr>
              <a:buNone/>
            </a:pP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smtClean="0"/>
              <a:t>5.	</a:t>
            </a:r>
            <a:r>
              <a:rPr lang="zh-TW" altLang="en-US" dirty="0" smtClean="0"/>
              <a:t>如果你什麼都不求，但知道自己國中三年裡受的傷很深，只求未來三年過得平安愉快，那你應該探聽哪一間學校裡的師生對待最溫暖、支持，讓自己在未來三年裡好好休養生息，開放自己的許多可能。</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smtClean="0"/>
              <a:t>6.	</a:t>
            </a:r>
            <a:r>
              <a:rPr lang="zh-TW" altLang="en-US" dirty="0" smtClean="0"/>
              <a:t>如果你完全沒有動力，也沒有任何想法，什麼都隨便，那至少不要隨便跟著別人升學，浪費掉第一年的免學費額度，可以去參加未升學未就業的青少年方案，或至少跟著家裡親人或熟識長輩，讓自己每天出門去陪著工作持續一年，一年後你一定會知道自己哪些事情不想做。</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附錄：非官方參考原則</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smtClean="0"/>
              <a:t>7.	</a:t>
            </a:r>
            <a:r>
              <a:rPr lang="zh-TW" altLang="en-US" dirty="0" smtClean="0"/>
              <a:t>如果以上的原則對你都沒有用，表示困擾你的不是志願選填的問題，是你的人生議題，不要從教科書裡找答案，教科書裡沒有你這種人生的答案，你要找的是和你有相似經驗的人或書本，去找你相信的人說話，或是去圖書館的傳記書籍藏書區，你得要為自己過去不能說的人生，找出一個答案！</a:t>
            </a:r>
            <a:endParaRPr lang="zh-TW" altLang="en-US" dirty="0"/>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a:xfrm>
            <a:off x="914400" y="1484784"/>
            <a:ext cx="7772400" cy="5373216"/>
          </a:xfrm>
        </p:spPr>
        <p:txBody>
          <a:bodyPr>
            <a:normAutofit fontScale="77500" lnSpcReduction="20000"/>
          </a:bodyPr>
          <a:lstStyle/>
          <a:p>
            <a:pPr>
              <a:lnSpc>
                <a:spcPct val="120000"/>
              </a:lnSpc>
            </a:pPr>
            <a:r>
              <a:rPr lang="en-US" altLang="zh-TW" dirty="0" smtClean="0"/>
              <a:t>《</a:t>
            </a:r>
            <a:r>
              <a:rPr lang="zh-TW" altLang="en-US" dirty="0" smtClean="0"/>
              <a:t>讓天賦發光</a:t>
            </a:r>
            <a:r>
              <a:rPr lang="en-US" altLang="zh-TW" dirty="0" smtClean="0"/>
              <a:t>》</a:t>
            </a:r>
            <a:r>
              <a:rPr lang="zh-TW" altLang="en-US" dirty="0" smtClean="0"/>
              <a:t>。天下文化。</a:t>
            </a:r>
            <a:endParaRPr lang="en-US" altLang="zh-TW" dirty="0" smtClean="0"/>
          </a:p>
          <a:p>
            <a:pPr>
              <a:lnSpc>
                <a:spcPct val="120000"/>
              </a:lnSpc>
            </a:pPr>
            <a:r>
              <a:rPr lang="en-US" altLang="zh-TW" dirty="0" smtClean="0"/>
              <a:t>《</a:t>
            </a:r>
            <a:r>
              <a:rPr lang="zh-TW" altLang="en-US" dirty="0" smtClean="0"/>
              <a:t>生涯輔導</a:t>
            </a:r>
            <a:r>
              <a:rPr lang="en-US" altLang="zh-TW" dirty="0" smtClean="0"/>
              <a:t>》</a:t>
            </a:r>
            <a:r>
              <a:rPr lang="zh-TW" altLang="en-US" dirty="0" smtClean="0"/>
              <a:t>。心理出版社。</a:t>
            </a:r>
            <a:endParaRPr lang="en-US" altLang="zh-TW" dirty="0" smtClean="0"/>
          </a:p>
          <a:p>
            <a:pPr>
              <a:lnSpc>
                <a:spcPct val="120000"/>
              </a:lnSpc>
            </a:pPr>
            <a:r>
              <a:rPr lang="en-US" altLang="zh-TW" dirty="0" smtClean="0"/>
              <a:t>《</a:t>
            </a:r>
            <a:r>
              <a:rPr lang="zh-TW" altLang="en-US" dirty="0" smtClean="0"/>
              <a:t>韌性：挺過挫折壓力，走出低潮逆境的神秘力量</a:t>
            </a:r>
            <a:r>
              <a:rPr lang="en-US" altLang="zh-TW" dirty="0" smtClean="0"/>
              <a:t>》</a:t>
            </a:r>
            <a:r>
              <a:rPr lang="zh-TW" altLang="en-US" dirty="0" smtClean="0"/>
              <a:t>。時報出版社。</a:t>
            </a:r>
            <a:endParaRPr lang="en-US" altLang="zh-TW" dirty="0" smtClean="0"/>
          </a:p>
          <a:p>
            <a:pPr>
              <a:lnSpc>
                <a:spcPct val="120000"/>
              </a:lnSpc>
            </a:pPr>
            <a:r>
              <a:rPr lang="en-US" altLang="zh-TW" dirty="0" smtClean="0"/>
              <a:t>《</a:t>
            </a:r>
            <a:r>
              <a:rPr lang="zh-TW" altLang="en-US" dirty="0" smtClean="0"/>
              <a:t>階級世代：窮小孩與富小孩的機會不平等</a:t>
            </a:r>
            <a:r>
              <a:rPr lang="en-US" altLang="zh-TW" dirty="0" smtClean="0"/>
              <a:t>》</a:t>
            </a:r>
            <a:r>
              <a:rPr lang="zh-TW" altLang="en-US" dirty="0" smtClean="0"/>
              <a:t>。衛城出版社。</a:t>
            </a:r>
            <a:endParaRPr lang="en-US" altLang="zh-TW" dirty="0" smtClean="0"/>
          </a:p>
          <a:p>
            <a:pPr>
              <a:lnSpc>
                <a:spcPct val="120000"/>
              </a:lnSpc>
            </a:pPr>
            <a:r>
              <a:rPr lang="en-US" altLang="zh-TW" dirty="0" smtClean="0"/>
              <a:t>《</a:t>
            </a:r>
            <a:r>
              <a:rPr lang="zh-TW" altLang="en-US" dirty="0" smtClean="0"/>
              <a:t>後現代的幸福生涯觀：變與不變的生涯理論與生涯諮商之整合模型</a:t>
            </a:r>
            <a:r>
              <a:rPr lang="en-US" altLang="zh-TW" dirty="0" smtClean="0"/>
              <a:t>》</a:t>
            </a:r>
            <a:r>
              <a:rPr lang="zh-TW" altLang="en-US" dirty="0" smtClean="0"/>
              <a:t>，黃素菲，</a:t>
            </a:r>
            <a:r>
              <a:rPr lang="en-US" altLang="zh-TW" dirty="0" smtClean="0"/>
              <a:t>2016</a:t>
            </a:r>
            <a:r>
              <a:rPr lang="zh-TW" altLang="en-US" dirty="0" smtClean="0"/>
              <a:t>。教育實踐與研究。</a:t>
            </a:r>
            <a:endParaRPr lang="en-US" altLang="zh-TW" dirty="0" smtClean="0"/>
          </a:p>
          <a:p>
            <a:pPr>
              <a:lnSpc>
                <a:spcPct val="120000"/>
              </a:lnSpc>
            </a:pPr>
            <a:r>
              <a:rPr lang="en-US" altLang="zh-TW" dirty="0" smtClean="0"/>
              <a:t>http://wjchang.pixnet.net/blog/post/3962454-%E7%B8%BE%E6%95%88%E7%9A%84%E5%A4%96%E9%83%A8%E8%AA%98%E5%9B%A0%E8%88%87%E5%85%A7%E9%83%A8%E5%8B%95%E6%A9%9F</a:t>
            </a:r>
            <a:endParaRPr lang="zh-TW" altLang="en-US"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生涯輔導發展脈絡</a:t>
            </a:r>
            <a:endParaRPr lang="zh-TW" altLang="en-US" dirty="0"/>
          </a:p>
        </p:txBody>
      </p:sp>
      <p:graphicFrame>
        <p:nvGraphicFramePr>
          <p:cNvPr id="4" name="內容版面配置區 3"/>
          <p:cNvGraphicFramePr>
            <a:graphicFrameLocks noGrp="1"/>
          </p:cNvGraphicFramePr>
          <p:nvPr>
            <p:ph idx="1"/>
          </p:nvPr>
        </p:nvGraphicFramePr>
        <p:xfrm>
          <a:off x="722516" y="1714488"/>
          <a:ext cx="79928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生涯概念的遞變</a:t>
            </a:r>
            <a:endParaRPr lang="zh-TW" altLang="en-US" dirty="0"/>
          </a:p>
        </p:txBody>
      </p:sp>
      <p:pic>
        <p:nvPicPr>
          <p:cNvPr id="14338" name="Picture 2"/>
          <p:cNvPicPr>
            <a:picLocks noGrp="1" noChangeAspect="1" noChangeArrowheads="1"/>
          </p:cNvPicPr>
          <p:nvPr>
            <p:ph idx="1"/>
          </p:nvPr>
        </p:nvPicPr>
        <p:blipFill>
          <a:blip r:embed="rId2" cstate="print"/>
          <a:srcRect l="14573" t="22017" r="27087" b="22136"/>
          <a:stretch>
            <a:fillRect/>
          </a:stretch>
        </p:blipFill>
        <p:spPr bwMode="auto">
          <a:xfrm>
            <a:off x="0" y="1285860"/>
            <a:ext cx="9144000" cy="492369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7854" t="77787" r="20343" b="10246"/>
          <a:stretch>
            <a:fillRect/>
          </a:stretch>
        </p:blipFill>
        <p:spPr bwMode="auto">
          <a:xfrm>
            <a:off x="2231232" y="5643578"/>
            <a:ext cx="6912768" cy="648072"/>
          </a:xfrm>
          <a:prstGeom prst="rect">
            <a:avLst/>
          </a:prstGeom>
          <a:noFill/>
          <a:ln w="9525">
            <a:noFill/>
            <a:miter lim="800000"/>
            <a:headEnd/>
            <a:tailEnd/>
          </a:ln>
        </p:spPr>
      </p:pic>
      <p:sp>
        <p:nvSpPr>
          <p:cNvPr id="6" name="矩形 5"/>
          <p:cNvSpPr/>
          <p:nvPr/>
        </p:nvSpPr>
        <p:spPr>
          <a:xfrm>
            <a:off x="0" y="5715016"/>
            <a:ext cx="2428892" cy="461665"/>
          </a:xfrm>
          <a:prstGeom prst="rect">
            <a:avLst/>
          </a:prstGeom>
        </p:spPr>
        <p:txBody>
          <a:bodyPr wrap="square">
            <a:spAutoFit/>
          </a:bodyPr>
          <a:lstStyle/>
          <a:p>
            <a:r>
              <a:rPr lang="en-US" altLang="zh-TW" sz="2400" dirty="0" smtClean="0">
                <a:solidFill>
                  <a:schemeClr val="bg1"/>
                </a:solidFill>
                <a:latin typeface="微軟正黑體" pitchFamily="34" charset="-120"/>
                <a:ea typeface="微軟正黑體" pitchFamily="34" charset="-120"/>
              </a:rPr>
              <a:t>(</a:t>
            </a:r>
            <a:r>
              <a:rPr lang="zh-TW" altLang="en-US" sz="2400" dirty="0" smtClean="0">
                <a:solidFill>
                  <a:schemeClr val="bg1"/>
                </a:solidFill>
                <a:latin typeface="微軟正黑體" pitchFamily="34" charset="-120"/>
                <a:ea typeface="微軟正黑體" pitchFamily="34" charset="-120"/>
              </a:rPr>
              <a:t>黃素菲，</a:t>
            </a:r>
            <a:r>
              <a:rPr lang="en-US" altLang="zh-TW" sz="2400" dirty="0" smtClean="0">
                <a:solidFill>
                  <a:schemeClr val="bg1"/>
                </a:solidFill>
                <a:latin typeface="微軟正黑體" pitchFamily="34" charset="-120"/>
                <a:ea typeface="微軟正黑體" pitchFamily="34" charset="-120"/>
              </a:rPr>
              <a:t>2016)</a:t>
            </a:r>
            <a:endParaRPr lang="zh-TW" altLang="en-US" sz="2400" dirty="0">
              <a:solidFill>
                <a:schemeClr val="bg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7"/>
          <p:cNvSpPr>
            <a:spLocks noGrp="1"/>
          </p:cNvSpPr>
          <p:nvPr>
            <p:ph type="body" idx="1"/>
          </p:nvPr>
        </p:nvSpPr>
        <p:spPr>
          <a:xfrm>
            <a:off x="611560" y="1916832"/>
            <a:ext cx="7969554" cy="3373472"/>
          </a:xfrm>
        </p:spPr>
        <p:txBody>
          <a:bodyPr>
            <a:noAutofit/>
          </a:bodyPr>
          <a:lstStyle/>
          <a:p>
            <a:r>
              <a:rPr lang="en-US" altLang="zh-TW" sz="3200" dirty="0" smtClean="0">
                <a:latin typeface="微軟正黑體" pitchFamily="34" charset="-120"/>
                <a:ea typeface="微軟正黑體" pitchFamily="34" charset="-120"/>
              </a:rPr>
              <a:t>50%</a:t>
            </a:r>
            <a:r>
              <a:rPr lang="zh-TW" altLang="en-US" sz="3200" dirty="0" smtClean="0">
                <a:latin typeface="微軟正黑體" pitchFamily="34" charset="-120"/>
                <a:ea typeface="微軟正黑體" pitchFamily="34" charset="-120"/>
              </a:rPr>
              <a:t>在生涯決定上能順利做出選擇，</a:t>
            </a:r>
            <a:endParaRPr lang="en-US" altLang="zh-TW" sz="3200" dirty="0" smtClean="0">
              <a:latin typeface="微軟正黑體" pitchFamily="34" charset="-120"/>
              <a:ea typeface="微軟正黑體" pitchFamily="34" charset="-120"/>
            </a:endParaRPr>
          </a:p>
          <a:p>
            <a:endParaRPr lang="en-US" altLang="zh-TW" sz="3200" dirty="0" smtClean="0">
              <a:latin typeface="微軟正黑體" pitchFamily="34" charset="-120"/>
              <a:ea typeface="微軟正黑體" pitchFamily="34" charset="-120"/>
            </a:endParaRPr>
          </a:p>
          <a:p>
            <a:r>
              <a:rPr lang="zh-TW" altLang="en-US" sz="3200" dirty="0" smtClean="0">
                <a:latin typeface="微軟正黑體" pitchFamily="34" charset="-120"/>
                <a:ea typeface="微軟正黑體" pitchFamily="34" charset="-120"/>
              </a:rPr>
              <a:t>另外的</a:t>
            </a:r>
            <a:r>
              <a:rPr lang="en-US" altLang="zh-TW" sz="3200" dirty="0" smtClean="0">
                <a:latin typeface="微軟正黑體" pitchFamily="34" charset="-120"/>
                <a:ea typeface="微軟正黑體" pitchFamily="34" charset="-120"/>
              </a:rPr>
              <a:t>50%...</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endParaRPr lang="en-US" altLang="zh-TW" sz="3200" dirty="0" smtClean="0">
              <a:latin typeface="微軟正黑體" pitchFamily="34" charset="-120"/>
              <a:ea typeface="微軟正黑體" pitchFamily="34" charset="-120"/>
            </a:endParaRPr>
          </a:p>
          <a:p>
            <a:r>
              <a:rPr lang="zh-TW" altLang="en-US" sz="3200" dirty="0" smtClean="0">
                <a:solidFill>
                  <a:srgbClr val="FFFF00"/>
                </a:solidFill>
                <a:latin typeface="微軟正黑體" pitchFamily="34" charset="-120"/>
                <a:ea typeface="微軟正黑體" pitchFamily="34" charset="-120"/>
              </a:rPr>
              <a:t>你的學生是哪一個</a:t>
            </a:r>
            <a:r>
              <a:rPr lang="en-US" altLang="zh-TW" sz="3200" dirty="0" smtClean="0">
                <a:solidFill>
                  <a:srgbClr val="FFFF00"/>
                </a:solidFill>
                <a:latin typeface="微軟正黑體" pitchFamily="34" charset="-120"/>
                <a:ea typeface="微軟正黑體" pitchFamily="34" charset="-120"/>
              </a:rPr>
              <a:t>50%</a:t>
            </a:r>
            <a:r>
              <a:rPr lang="zh-TW" altLang="en-US" sz="3200" dirty="0" smtClean="0">
                <a:solidFill>
                  <a:srgbClr val="FFFF00"/>
                </a:solidFill>
                <a:latin typeface="微軟正黑體" pitchFamily="34" charset="-120"/>
                <a:ea typeface="微軟正黑體" pitchFamily="34" charset="-120"/>
              </a:rPr>
              <a:t>？</a:t>
            </a:r>
            <a:endParaRPr lang="en-US" altLang="zh-TW" sz="3200" dirty="0" smtClean="0">
              <a:solidFill>
                <a:srgbClr val="FFFF00"/>
              </a:solidFill>
              <a:latin typeface="微軟正黑體" pitchFamily="34" charset="-120"/>
              <a:ea typeface="微軟正黑體" pitchFamily="34" charset="-120"/>
            </a:endParaRPr>
          </a:p>
          <a:p>
            <a:endParaRPr lang="en-US" altLang="zh-TW" sz="3200" dirty="0" smtClean="0">
              <a:latin typeface="微軟正黑體" pitchFamily="34" charset="-120"/>
              <a:ea typeface="微軟正黑體" pitchFamily="34" charset="-120"/>
            </a:endParaRPr>
          </a:p>
          <a:p>
            <a:pPr algn="r"/>
            <a:r>
              <a:rPr lang="en-US" altLang="zh-TW" sz="2800" dirty="0" smtClean="0">
                <a:latin typeface="微軟正黑體" pitchFamily="34" charset="-120"/>
                <a:ea typeface="微軟正黑體" pitchFamily="34" charset="-120"/>
              </a:rPr>
              <a:t>105</a:t>
            </a:r>
            <a:r>
              <a:rPr lang="zh-TW" altLang="en-US" sz="2800" dirty="0" smtClean="0">
                <a:latin typeface="微軟正黑體" pitchFamily="34" charset="-120"/>
                <a:ea typeface="微軟正黑體" pitchFamily="34" charset="-120"/>
              </a:rPr>
              <a:t>年花蓮縣高一學生網路問卷</a:t>
            </a:r>
            <a:endParaRPr lang="en-US" altLang="zh-TW" sz="2800" dirty="0" smtClean="0">
              <a:latin typeface="微軟正黑體" pitchFamily="34" charset="-120"/>
              <a:ea typeface="微軟正黑體" pitchFamily="34" charset="-120"/>
            </a:endParaRPr>
          </a:p>
          <a:p>
            <a:endParaRPr lang="zh-TW" altLang="en-US" sz="3200" dirty="0">
              <a:latin typeface="微軟正黑體" pitchFamily="34" charset="-120"/>
              <a:ea typeface="微軟正黑體" pitchFamily="34" charset="-120"/>
            </a:endParaRPr>
          </a:p>
        </p:txBody>
      </p:sp>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讓學生成為最好的自己</a:t>
            </a:r>
            <a:endParaRPr lang="zh-TW" altLang="en-US" dirty="0">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發生</a:t>
            </a:r>
            <a:r>
              <a:rPr lang="zh-TW" altLang="zh-TW" dirty="0" smtClean="0"/>
              <a:t>改變的重要元素</a:t>
            </a:r>
            <a:endParaRPr lang="zh-TW" altLang="en-US" dirty="0"/>
          </a:p>
        </p:txBody>
      </p:sp>
      <p:sp>
        <p:nvSpPr>
          <p:cNvPr id="5" name="內容版面配置區 4"/>
          <p:cNvSpPr>
            <a:spLocks noGrp="1"/>
          </p:cNvSpPr>
          <p:nvPr>
            <p:ph idx="1"/>
          </p:nvPr>
        </p:nvSpPr>
        <p:spPr>
          <a:xfrm>
            <a:off x="457200" y="6237312"/>
            <a:ext cx="8686800" cy="576064"/>
          </a:xfrm>
        </p:spPr>
        <p:txBody>
          <a:bodyPr>
            <a:normAutofit/>
          </a:bodyPr>
          <a:lstStyle/>
          <a:p>
            <a:pPr algn="r">
              <a:buNone/>
            </a:pPr>
            <a:r>
              <a:rPr lang="zh-TW" altLang="zh-TW" sz="2400" dirty="0" smtClean="0"/>
              <a:t>提姆‧布萊豪斯</a:t>
            </a:r>
            <a:r>
              <a:rPr lang="zh-TW" altLang="en-US" sz="2400" dirty="0" smtClean="0"/>
              <a:t>（</a:t>
            </a:r>
            <a:r>
              <a:rPr lang="en-US" altLang="zh-TW" sz="2400" dirty="0" smtClean="0"/>
              <a:t>Tim </a:t>
            </a:r>
            <a:r>
              <a:rPr lang="en-US" altLang="zh-TW" sz="2400" dirty="0" err="1" smtClean="0"/>
              <a:t>Brighouse</a:t>
            </a:r>
            <a:r>
              <a:rPr lang="zh-TW" altLang="en-US" sz="2400" dirty="0" smtClean="0"/>
              <a:t>）</a:t>
            </a:r>
            <a:endParaRPr lang="en-US" altLang="zh-TW" sz="2400" dirty="0" smtClean="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資料庫圖表 6"/>
          <p:cNvGraphicFramePr/>
          <p:nvPr/>
        </p:nvGraphicFramePr>
        <p:xfrm>
          <a:off x="1475656" y="1556792"/>
          <a:ext cx="6480720" cy="44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橢圓 9"/>
          <p:cNvSpPr/>
          <p:nvPr/>
        </p:nvSpPr>
        <p:spPr>
          <a:xfrm>
            <a:off x="4067944" y="3212976"/>
            <a:ext cx="1368152" cy="13681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800" dirty="0" smtClean="0">
                <a:solidFill>
                  <a:schemeClr val="bg1"/>
                </a:solidFill>
                <a:latin typeface="微軟正黑體" pitchFamily="34" charset="-120"/>
                <a:ea typeface="微軟正黑體" pitchFamily="34" charset="-120"/>
              </a:rPr>
              <a:t>改變</a:t>
            </a:r>
            <a:endParaRPr lang="zh-TW" altLang="en-US" sz="2800" dirty="0">
              <a:solidFill>
                <a:schemeClr val="bg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和學生</a:t>
            </a:r>
            <a:r>
              <a:rPr lang="zh-TW" altLang="en-US" dirty="0" smtClean="0">
                <a:solidFill>
                  <a:srgbClr val="FFFF00"/>
                </a:solidFill>
              </a:rPr>
              <a:t>一起</a:t>
            </a:r>
            <a:r>
              <a:rPr lang="zh-TW" altLang="en-US" dirty="0" smtClean="0"/>
              <a:t>進行的生涯行動</a:t>
            </a:r>
            <a:endParaRPr lang="zh-TW" altLang="en-US" dirty="0"/>
          </a:p>
        </p:txBody>
      </p:sp>
      <p:sp>
        <p:nvSpPr>
          <p:cNvPr id="3" name="內容版面配置區 2"/>
          <p:cNvSpPr>
            <a:spLocks noGrp="1"/>
          </p:cNvSpPr>
          <p:nvPr>
            <p:ph idx="1"/>
          </p:nvPr>
        </p:nvSpPr>
        <p:spPr/>
        <p:txBody>
          <a:bodyPr/>
          <a:lstStyle/>
          <a:p>
            <a:r>
              <a:rPr lang="zh-TW" altLang="en-US" dirty="0" smtClean="0"/>
              <a:t>願景：學生想望自己的未來一景。</a:t>
            </a:r>
            <a:endParaRPr lang="en-US" altLang="zh-TW" dirty="0" smtClean="0"/>
          </a:p>
          <a:p>
            <a:r>
              <a:rPr lang="zh-TW" altLang="en-US" dirty="0" smtClean="0">
                <a:solidFill>
                  <a:srgbClr val="FFFF00"/>
                </a:solidFill>
              </a:rPr>
              <a:t>誘因：內部動機比外部誘因更長期有效。</a:t>
            </a:r>
            <a:endParaRPr lang="en-US" altLang="zh-TW" dirty="0" smtClean="0">
              <a:solidFill>
                <a:srgbClr val="FFFF00"/>
              </a:solidFill>
            </a:endParaRPr>
          </a:p>
          <a:p>
            <a:r>
              <a:rPr lang="zh-TW" altLang="en-US" dirty="0" smtClean="0"/>
              <a:t>資源：可及性高。</a:t>
            </a:r>
            <a:endParaRPr lang="en-US" altLang="zh-TW" dirty="0" smtClean="0"/>
          </a:p>
          <a:p>
            <a:r>
              <a:rPr lang="zh-TW" altLang="en-US" dirty="0" smtClean="0"/>
              <a:t>技巧：行動中使用到的技能。</a:t>
            </a:r>
            <a:endParaRPr lang="en-US" altLang="zh-TW" dirty="0" smtClean="0"/>
          </a:p>
          <a:p>
            <a:r>
              <a:rPr lang="zh-TW" altLang="en-US" dirty="0" smtClean="0"/>
              <a:t>行動計畫：可以行動的，才叫計畫。</a:t>
            </a:r>
            <a:endParaRPr lang="en-US" altLang="zh-TW" dirty="0" smtClean="0"/>
          </a:p>
          <a:p>
            <a:endParaRPr lang="en-US" altLang="zh-TW" dirty="0" smtClean="0"/>
          </a:p>
          <a:p>
            <a:r>
              <a:rPr lang="zh-TW" altLang="en-US" dirty="0" smtClean="0"/>
              <a:t>用一年的時間！</a:t>
            </a:r>
            <a:endParaRPr lang="zh-TW" altLang="en-US" dirty="0"/>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2380</TotalTime>
  <Words>2024</Words>
  <Application>Microsoft Office PowerPoint</Application>
  <PresentationFormat>如螢幕大小 (4:3)</PresentationFormat>
  <Paragraphs>258</Paragraphs>
  <Slides>44</Slides>
  <Notes>0</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地鐵</vt:lpstr>
      <vt:lpstr>最後一年，最好的禮物： 我們與學生的生涯時光旅行</vt:lpstr>
      <vt:lpstr>我們希望孩子未來有什麼樣的生涯？</vt:lpstr>
      <vt:lpstr>生涯定義</vt:lpstr>
      <vt:lpstr>SUPER生涯階段理論</vt:lpstr>
      <vt:lpstr>生涯輔導發展脈絡</vt:lpstr>
      <vt:lpstr>生涯概念的遞變</vt:lpstr>
      <vt:lpstr>讓學生成為最好的自己</vt:lpstr>
      <vt:lpstr>發生改變的重要元素</vt:lpstr>
      <vt:lpstr>和學生一起進行的生涯行動</vt:lpstr>
      <vt:lpstr>願景—5個元素</vt:lpstr>
      <vt:lpstr>誘因—2種類型</vt:lpstr>
      <vt:lpstr>資源—2種資料</vt:lpstr>
      <vt:lpstr>技巧—3個階段</vt:lpstr>
      <vt:lpstr>行動計畫—3個階段</vt:lpstr>
      <vt:lpstr>行動計劃─隱藏版</vt:lpstr>
      <vt:lpstr>行動計劃─隱藏版</vt:lpstr>
      <vt:lpstr>行動計劃─隱藏版</vt:lpstr>
      <vt:lpstr>初級版行動計畫</vt:lpstr>
      <vt:lpstr>中級版行動計畫</vt:lpstr>
      <vt:lpstr>高級版行動計畫</vt:lpstr>
      <vt:lpstr>9歲小男孩應徵行星保衛官</vt:lpstr>
      <vt:lpstr>9歲小男孩應徵行星保衛官</vt:lpstr>
      <vt:lpstr>最有可能遇到的阻力</vt:lpstr>
      <vt:lpstr>投影片 24</vt:lpstr>
      <vt:lpstr>生涯決定循環</vt:lpstr>
      <vt:lpstr>生涯決定需要的能力</vt:lpstr>
      <vt:lpstr>三個願望一次滿足！</vt:lpstr>
      <vt:lpstr>為什麼不是學生自己完成就好？</vt:lpstr>
      <vt:lpstr>1950年代的夏威夷考艾島(kauai)</vt:lpstr>
      <vt:lpstr>克服外在困難的限制</vt:lpstr>
      <vt:lpstr>這些孩子的機會</vt:lpstr>
      <vt:lpstr>非認知能力 (non-cognitive skills)</vt:lpstr>
      <vt:lpstr>結論：你有想和學生一起行動了嗎？</vt:lpstr>
      <vt:lpstr>報告老師！我的家長不同意！</vt:lpstr>
      <vt:lpstr>補充：輔導工作從來不是單打獨鬥</vt:lpstr>
      <vt:lpstr>雪中送炭的生涯輔導工作</vt:lpstr>
      <vt:lpstr>附錄：志願選填第一次就上手</vt:lpstr>
      <vt:lpstr>附錄：非官方參考原則</vt:lpstr>
      <vt:lpstr>附錄：非官方參考原則</vt:lpstr>
      <vt:lpstr>附錄：非官方參考原則</vt:lpstr>
      <vt:lpstr>附錄：非官方參考原則</vt:lpstr>
      <vt:lpstr>附錄：非官方參考原則</vt:lpstr>
      <vt:lpstr>附錄：非官方參考原則</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WIN7</cp:lastModifiedBy>
  <cp:revision>247</cp:revision>
  <dcterms:created xsi:type="dcterms:W3CDTF">2016-04-15T15:52:33Z</dcterms:created>
  <dcterms:modified xsi:type="dcterms:W3CDTF">2017-09-04T08:04:28Z</dcterms:modified>
</cp:coreProperties>
</file>