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14" r:id="rId2"/>
    <p:sldId id="273" r:id="rId3"/>
    <p:sldId id="313" r:id="rId4"/>
    <p:sldId id="276" r:id="rId5"/>
    <p:sldId id="277" r:id="rId6"/>
    <p:sldId id="278" r:id="rId7"/>
    <p:sldId id="280" r:id="rId8"/>
    <p:sldId id="279" r:id="rId9"/>
    <p:sldId id="282" r:id="rId10"/>
    <p:sldId id="310" r:id="rId11"/>
    <p:sldId id="311" r:id="rId12"/>
    <p:sldId id="312" r:id="rId13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A47D00"/>
    <a:srgbClr val="FF505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27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A7394-158A-45B1-858E-AF791B8CE67A}" type="datetimeFigureOut">
              <a:rPr lang="zh-TW" altLang="en-US" smtClean="0"/>
              <a:pPr/>
              <a:t>2014/2/25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AA7E4-04F7-45FA-9E65-7C503455A9AF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E64BDE-1833-444F-9351-8430F59D5615}" type="datetimeFigureOut">
              <a:rPr lang="zh-TW" altLang="en-US" smtClean="0"/>
              <a:pPr/>
              <a:t>2014/2/25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FE0CC-5E55-4E91-8D60-5B079320446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49DD2B-13D5-4E26-9CDC-11DF9DDAC49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F5F10A-AD41-47E0-9DD7-FF40E35E03F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97FB03-C1B5-42EA-9005-E83BA123CCA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38DB0D-1838-469D-B64D-3977721BCCE8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21A16-C875-4975-BAF5-448D5D83710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B1A2DE-7FEE-433C-99C5-C4F0C8A45D8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6F088-22EA-4DBA-B9BF-94BBBFC2190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7FB2B-431F-4636-B0B5-9B6BE730DB89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724B5-2A84-427B-92C1-8004457B85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210BB7-FEAF-41C0-805A-50EFE707B5D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2FED3-97C7-4C44-A090-6C90495360B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標題，四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0FC369-0BD7-46AA-B53C-33BDF95021A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D60CC-40C7-4C11-9A80-05DEC29CC42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703F073B-6650-4508-BA1B-D134E5A6634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中區駐區辦公室</a:t>
            </a:r>
            <a:endParaRPr lang="zh-TW" altLang="en-US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b="1" dirty="0" smtClean="0">
                <a:ea typeface="標楷體" pitchFamily="65" charset="-120"/>
              </a:rPr>
              <a:t>照片集</a:t>
            </a:r>
            <a:endParaRPr lang="zh-TW" altLang="en-US" b="1" dirty="0"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2770" name="Picture 2" descr="C:\Users\user\Desktop\photo\IMG_00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478" y="175465"/>
            <a:ext cx="8664498" cy="6498372"/>
          </a:xfrm>
          <a:prstGeom prst="rect">
            <a:avLst/>
          </a:prstGeom>
          <a:noFill/>
        </p:spPr>
      </p:pic>
      <p:sp>
        <p:nvSpPr>
          <p:cNvPr id="5" name="圓角矩形 4"/>
          <p:cNvSpPr/>
          <p:nvPr/>
        </p:nvSpPr>
        <p:spPr>
          <a:xfrm>
            <a:off x="5143504" y="3071810"/>
            <a:ext cx="1071570" cy="428628"/>
          </a:xfrm>
          <a:prstGeom prst="roundRect">
            <a:avLst/>
          </a:prstGeom>
          <a:solidFill>
            <a:srgbClr val="FF0000">
              <a:alpha val="15000"/>
            </a:srgb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6" name="圓角矩形 5"/>
          <p:cNvSpPr/>
          <p:nvPr/>
        </p:nvSpPr>
        <p:spPr>
          <a:xfrm>
            <a:off x="2151962" y="2827297"/>
            <a:ext cx="1071570" cy="428628"/>
          </a:xfrm>
          <a:prstGeom prst="roundRect">
            <a:avLst/>
          </a:prstGeom>
          <a:solidFill>
            <a:srgbClr val="92D050">
              <a:alpha val="15000"/>
            </a:srgb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428596" y="214290"/>
            <a:ext cx="4820111" cy="6426814"/>
            <a:chOff x="500033" y="285727"/>
            <a:chExt cx="4820111" cy="6426814"/>
          </a:xfrm>
        </p:grpSpPr>
        <p:pic>
          <p:nvPicPr>
            <p:cNvPr id="1026" name="Picture 2" descr="C:\Users\user\Desktop\讀書會成果彙整\C360_2014-02-06-12-08-00_org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 rot="5400000">
              <a:off x="-303318" y="1089078"/>
              <a:ext cx="6426814" cy="4820111"/>
            </a:xfrm>
            <a:prstGeom prst="rect">
              <a:avLst/>
            </a:prstGeom>
            <a:noFill/>
          </p:spPr>
        </p:pic>
        <p:sp>
          <p:nvSpPr>
            <p:cNvPr id="5" name="文字方塊 4"/>
            <p:cNvSpPr txBox="1"/>
            <p:nvPr/>
          </p:nvSpPr>
          <p:spPr>
            <a:xfrm>
              <a:off x="2808871" y="3656483"/>
              <a:ext cx="2416273" cy="45237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sz="2300" b="1" dirty="0" smtClean="0">
                  <a:solidFill>
                    <a:srgbClr val="663300"/>
                  </a:solidFill>
                  <a:latin typeface="+mn-lt"/>
                  <a:ea typeface="標楷體" pitchFamily="65" charset="-120"/>
                </a:rPr>
                <a:t>辦公室位置（</a:t>
              </a:r>
              <a:r>
                <a:rPr lang="en-US" altLang="zh-TW" sz="2300" b="1" dirty="0" smtClean="0">
                  <a:solidFill>
                    <a:srgbClr val="663300"/>
                  </a:solidFill>
                  <a:latin typeface="+mn-lt"/>
                  <a:ea typeface="標楷體" pitchFamily="65" charset="-120"/>
                </a:rPr>
                <a:t>3F</a:t>
              </a:r>
              <a:r>
                <a:rPr lang="zh-TW" altLang="en-US" sz="2300" b="1" dirty="0" smtClean="0">
                  <a:solidFill>
                    <a:srgbClr val="663300"/>
                  </a:solidFill>
                  <a:latin typeface="+mn-lt"/>
                  <a:ea typeface="標楷體" pitchFamily="65" charset="-120"/>
                </a:rPr>
                <a:t>）</a:t>
              </a:r>
              <a:endParaRPr lang="zh-TW" altLang="en-US" sz="2300" b="1" dirty="0">
                <a:solidFill>
                  <a:srgbClr val="663300"/>
                </a:solidFill>
                <a:latin typeface="+mn-lt"/>
                <a:ea typeface="標楷體" pitchFamily="65" charset="-120"/>
              </a:endParaRPr>
            </a:p>
          </p:txBody>
        </p:sp>
        <p:sp>
          <p:nvSpPr>
            <p:cNvPr id="6" name="向下箭號 5"/>
            <p:cNvSpPr/>
            <p:nvPr/>
          </p:nvSpPr>
          <p:spPr>
            <a:xfrm>
              <a:off x="3929058" y="4214818"/>
              <a:ext cx="357190" cy="100013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9" name="文字方塊 8"/>
          <p:cNvSpPr txBox="1"/>
          <p:nvPr/>
        </p:nvSpPr>
        <p:spPr>
          <a:xfrm>
            <a:off x="5786446" y="928670"/>
            <a:ext cx="26432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TW" altLang="en-US" b="1" dirty="0" smtClean="0">
                <a:latin typeface="+mn-lt"/>
              </a:rPr>
              <a:t>入校門，</a:t>
            </a:r>
            <a:endParaRPr lang="en-US" altLang="zh-TW" b="1" dirty="0" smtClean="0">
              <a:latin typeface="+mn-lt"/>
            </a:endParaRPr>
          </a:p>
          <a:p>
            <a:pPr algn="just"/>
            <a:r>
              <a:rPr lang="zh-TW" altLang="en-US" b="1" dirty="0" smtClean="0">
                <a:latin typeface="+mn-lt"/>
              </a:rPr>
              <a:t>經過穿堂後，</a:t>
            </a:r>
            <a:endParaRPr lang="en-US" altLang="zh-TW" b="1" dirty="0" smtClean="0">
              <a:latin typeface="+mn-lt"/>
            </a:endParaRPr>
          </a:p>
          <a:p>
            <a:pPr algn="just"/>
            <a:r>
              <a:rPr lang="zh-TW" altLang="en-US" b="1" dirty="0" smtClean="0">
                <a:latin typeface="+mn-lt"/>
              </a:rPr>
              <a:t>右手邊之建築物，</a:t>
            </a:r>
            <a:endParaRPr lang="en-US" altLang="zh-TW" b="1" dirty="0" smtClean="0">
              <a:latin typeface="+mn-lt"/>
            </a:endParaRPr>
          </a:p>
          <a:p>
            <a:pPr algn="just"/>
            <a:r>
              <a:rPr lang="zh-TW" altLang="en-US" b="1" dirty="0" smtClean="0">
                <a:latin typeface="+mn-lt"/>
              </a:rPr>
              <a:t>步上三樓，</a:t>
            </a:r>
            <a:endParaRPr lang="en-US" altLang="zh-TW" b="1" dirty="0" smtClean="0">
              <a:latin typeface="+mn-lt"/>
            </a:endParaRPr>
          </a:p>
          <a:p>
            <a:pPr algn="just"/>
            <a:r>
              <a:rPr lang="zh-TW" altLang="en-US" b="1" dirty="0" smtClean="0">
                <a:latin typeface="+mn-lt"/>
              </a:rPr>
              <a:t>即抵達辦公室。</a:t>
            </a:r>
            <a:endParaRPr lang="zh-TW" altLang="en-US" b="1" dirty="0"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33794" name="Picture 2" descr="C:\Users\user\Desktop\photo\IMG_0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737" y="483690"/>
            <a:ext cx="3776547" cy="2832410"/>
          </a:xfrm>
          <a:prstGeom prst="rect">
            <a:avLst/>
          </a:prstGeom>
          <a:noFill/>
        </p:spPr>
      </p:pic>
      <p:pic>
        <p:nvPicPr>
          <p:cNvPr id="33796" name="Picture 4" descr="C:\Users\user\Desktop\photo\IMG_0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244" y="3777130"/>
            <a:ext cx="3770883" cy="2828162"/>
          </a:xfrm>
          <a:prstGeom prst="rect">
            <a:avLst/>
          </a:prstGeom>
          <a:noFill/>
        </p:spPr>
      </p:pic>
      <p:pic>
        <p:nvPicPr>
          <p:cNvPr id="34818" name="Picture 2" descr="C:\Users\user\Desktop\photo\中區學生輔導諮商中心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2004" y="419542"/>
            <a:ext cx="4685307" cy="5986067"/>
          </a:xfrm>
          <a:prstGeom prst="rect">
            <a:avLst/>
          </a:prstGeom>
          <a:noFill/>
        </p:spPr>
      </p:pic>
      <p:sp>
        <p:nvSpPr>
          <p:cNvPr id="7" name="文字版面配置區 3"/>
          <p:cNvSpPr txBox="1">
            <a:spLocks/>
          </p:cNvSpPr>
          <p:nvPr/>
        </p:nvSpPr>
        <p:spPr>
          <a:xfrm>
            <a:off x="579863" y="142533"/>
            <a:ext cx="3757961" cy="2143467"/>
          </a:xfrm>
          <a:prstGeom prst="rect">
            <a:avLst/>
          </a:prstGeom>
        </p:spPr>
        <p:txBody>
          <a:bodyPr/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 路線指引牌</a:t>
            </a:r>
            <a:endParaRPr kumimoji="1" lang="zh-TW" altLang="en-US" sz="1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  <p:sp>
        <p:nvSpPr>
          <p:cNvPr id="9" name="文字版面配置區 3"/>
          <p:cNvSpPr txBox="1">
            <a:spLocks/>
          </p:cNvSpPr>
          <p:nvPr/>
        </p:nvSpPr>
        <p:spPr>
          <a:xfrm>
            <a:off x="587664" y="3419372"/>
            <a:ext cx="3757961" cy="2143467"/>
          </a:xfrm>
          <a:prstGeom prst="rect">
            <a:avLst/>
          </a:prstGeom>
        </p:spPr>
        <p:txBody>
          <a:bodyPr/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 辦公室外觀</a:t>
            </a:r>
            <a:endParaRPr kumimoji="1" lang="zh-TW" altLang="en-US" sz="1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  <p:sp>
        <p:nvSpPr>
          <p:cNvPr id="10" name="文字版面配置區 3"/>
          <p:cNvSpPr txBox="1">
            <a:spLocks/>
          </p:cNvSpPr>
          <p:nvPr/>
        </p:nvSpPr>
        <p:spPr>
          <a:xfrm>
            <a:off x="5064710" y="394045"/>
            <a:ext cx="3757961" cy="2143467"/>
          </a:xfrm>
          <a:prstGeom prst="rect">
            <a:avLst/>
          </a:prstGeom>
        </p:spPr>
        <p:txBody>
          <a:bodyPr/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 標示牌</a:t>
            </a:r>
            <a:endParaRPr kumimoji="1" lang="zh-TW" altLang="en-US" sz="1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3795" name="Picture 3" descr="C:\Users\user\Desktop\photo\中區學生輔導諮商中心平面圖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6005" y="337974"/>
            <a:ext cx="7000924" cy="6177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辦公室</a:t>
            </a:r>
            <a:endParaRPr lang="zh-TW" altLang="en-US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35842" name="Picture 2" descr="C:\Users\user\Desktop\photo\IMG_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91" y="1610633"/>
            <a:ext cx="4575860" cy="3431895"/>
          </a:xfrm>
          <a:prstGeom prst="rect">
            <a:avLst/>
          </a:prstGeom>
          <a:noFill/>
        </p:spPr>
      </p:pic>
      <p:pic>
        <p:nvPicPr>
          <p:cNvPr id="35843" name="Picture 3" descr="C:\Users\user\Desktop\photo\IMG_0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52072" y="4599088"/>
            <a:ext cx="2204799" cy="1653599"/>
          </a:xfrm>
          <a:prstGeom prst="rect">
            <a:avLst/>
          </a:prstGeom>
          <a:noFill/>
        </p:spPr>
      </p:pic>
      <p:pic>
        <p:nvPicPr>
          <p:cNvPr id="35844" name="Picture 4" descr="C:\Users\user\Desktop\中區空間照\IMG_00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48065" y="4587672"/>
            <a:ext cx="2216071" cy="1662053"/>
          </a:xfrm>
          <a:prstGeom prst="rect">
            <a:avLst/>
          </a:prstGeom>
          <a:noFill/>
        </p:spPr>
      </p:pic>
      <p:pic>
        <p:nvPicPr>
          <p:cNvPr id="35845" name="Picture 5" descr="C:\Users\user\Desktop\中區空間照\IMG_006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5861926" y="1985725"/>
            <a:ext cx="2824972" cy="2118729"/>
          </a:xfrm>
          <a:prstGeom prst="rect">
            <a:avLst/>
          </a:prstGeom>
          <a:noFill/>
        </p:spPr>
      </p:pic>
      <p:sp>
        <p:nvSpPr>
          <p:cNvPr id="8" name="文字版面配置區 3"/>
          <p:cNvSpPr txBox="1">
            <a:spLocks/>
          </p:cNvSpPr>
          <p:nvPr/>
        </p:nvSpPr>
        <p:spPr>
          <a:xfrm>
            <a:off x="6211244" y="1268814"/>
            <a:ext cx="3757961" cy="2143467"/>
          </a:xfrm>
          <a:prstGeom prst="rect">
            <a:avLst/>
          </a:prstGeom>
        </p:spPr>
        <p:txBody>
          <a:bodyPr/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zh-TW" altLang="en-US" sz="1600" b="1" kern="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飲水機</a:t>
            </a:r>
            <a:endParaRPr kumimoji="1" lang="zh-TW" altLang="en-US" sz="1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  <p:sp>
        <p:nvSpPr>
          <p:cNvPr id="9" name="文字版面配置區 3"/>
          <p:cNvSpPr txBox="1">
            <a:spLocks/>
          </p:cNvSpPr>
          <p:nvPr/>
        </p:nvSpPr>
        <p:spPr>
          <a:xfrm>
            <a:off x="462176" y="1306216"/>
            <a:ext cx="3757961" cy="2143467"/>
          </a:xfrm>
          <a:prstGeom prst="rect">
            <a:avLst/>
          </a:prstGeom>
        </p:spPr>
        <p:txBody>
          <a:bodyPr/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辦公空間</a:t>
            </a:r>
            <a:endParaRPr kumimoji="1" lang="zh-TW" altLang="en-US" sz="16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31657" y="6240878"/>
            <a:ext cx="15568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zh-TW" altLang="en-US" sz="1600" b="1" kern="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接待洽談區</a:t>
            </a:r>
            <a:endParaRPr lang="zh-TW" altLang="en-US" sz="1600" b="1" kern="0" dirty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334636" y="6231953"/>
            <a:ext cx="11464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zh-TW" altLang="en-US" sz="1600" b="1" kern="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茶水間</a:t>
            </a:r>
            <a:endParaRPr lang="zh-TW" altLang="en-US" sz="1600" b="1" kern="0" dirty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個諮室</a:t>
            </a:r>
            <a:endParaRPr lang="zh-TW" altLang="en-US" b="1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6866" name="Picture 2" descr="C:\Users\user\Desktop\中區空間照\IMG_00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607547" y="2204200"/>
            <a:ext cx="4792915" cy="3594687"/>
          </a:xfrm>
          <a:prstGeom prst="rect">
            <a:avLst/>
          </a:prstGeom>
          <a:noFill/>
        </p:spPr>
      </p:pic>
      <p:pic>
        <p:nvPicPr>
          <p:cNvPr id="36867" name="Picture 3" descr="C:\Users\user\Desktop\中區空間照\家屋與人員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770" y="-1"/>
            <a:ext cx="1638900" cy="1236775"/>
          </a:xfrm>
          <a:prstGeom prst="rect">
            <a:avLst/>
          </a:prstGeom>
          <a:noFill/>
        </p:spPr>
      </p:pic>
      <p:pic>
        <p:nvPicPr>
          <p:cNvPr id="36868" name="Picture 4" descr="C:\Users\user\Desktop\中區空間照\IMG_00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0172" y="1634357"/>
            <a:ext cx="2837151" cy="2127863"/>
          </a:xfrm>
          <a:prstGeom prst="rect">
            <a:avLst/>
          </a:prstGeom>
          <a:noFill/>
        </p:spPr>
      </p:pic>
      <p:pic>
        <p:nvPicPr>
          <p:cNvPr id="36869" name="Picture 5" descr="C:\Users\user\Desktop\photo\IMG_00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1388" y="4239519"/>
            <a:ext cx="2846309" cy="2134732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478328" y="1348322"/>
            <a:ext cx="15568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zh-TW" altLang="en-US" sz="1600" b="1" kern="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物件陳列架</a:t>
            </a:r>
            <a:endParaRPr lang="zh-TW" altLang="en-US" sz="1600" b="1" kern="0" dirty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06404" y="1298628"/>
            <a:ext cx="15568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zh-TW" altLang="en-US" sz="1600" b="1" kern="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個諮室全景</a:t>
            </a:r>
            <a:endParaRPr lang="zh-TW" altLang="en-US" sz="1600" b="1" kern="0" dirty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83505" y="3924369"/>
            <a:ext cx="114646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zh-TW" altLang="en-US" sz="1600" b="1" kern="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會談區</a:t>
            </a:r>
            <a:endParaRPr lang="zh-TW" altLang="en-US" sz="1600" b="1" kern="0" dirty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會議室</a:t>
            </a:r>
            <a:endParaRPr lang="zh-TW" altLang="en-US" dirty="0"/>
          </a:p>
        </p:txBody>
      </p:sp>
      <p:pic>
        <p:nvPicPr>
          <p:cNvPr id="37890" name="Picture 2" descr="C:\Users\user\Desktop\中區空間照\IMG_00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143" y="1586619"/>
            <a:ext cx="4169118" cy="3126839"/>
          </a:xfrm>
          <a:prstGeom prst="rect">
            <a:avLst/>
          </a:prstGeom>
          <a:noFill/>
        </p:spPr>
      </p:pic>
      <p:pic>
        <p:nvPicPr>
          <p:cNvPr id="37891" name="Picture 3" descr="C:\Users\user\Desktop\中區空間照\IMG_00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6916" y="3013574"/>
            <a:ext cx="4163120" cy="3122340"/>
          </a:xfrm>
          <a:prstGeom prst="rect">
            <a:avLst/>
          </a:prstGeom>
          <a:noFill/>
        </p:spPr>
      </p:pic>
      <p:sp>
        <p:nvSpPr>
          <p:cNvPr id="6" name="矩形 5"/>
          <p:cNvSpPr/>
          <p:nvPr/>
        </p:nvSpPr>
        <p:spPr>
          <a:xfrm>
            <a:off x="309314" y="1237933"/>
            <a:ext cx="19052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zh-TW" altLang="en-US" sz="1600" b="1" kern="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面向投影布幕</a:t>
            </a:r>
            <a:endParaRPr lang="zh-TW" altLang="en-US" sz="1600" b="1" kern="0" dirty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63353" y="2661194"/>
            <a:ext cx="190523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zh-TW" altLang="en-US" sz="1600" b="1" kern="0" dirty="0" smtClean="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背向投影布幕</a:t>
            </a:r>
            <a:endParaRPr lang="zh-TW" altLang="en-US" sz="1600" b="1" kern="0" dirty="0">
              <a:solidFill>
                <a:srgbClr val="7030A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團體輔導室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8914" name="Picture 2" descr="C:\Users\user\Desktop\photo\IMG_0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7216" y="1460099"/>
            <a:ext cx="6647073" cy="49853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團體空間總覽</a:t>
            </a:r>
            <a:endParaRPr lang="zh-TW" altLang="en-US" dirty="0"/>
          </a:p>
        </p:txBody>
      </p:sp>
      <p:pic>
        <p:nvPicPr>
          <p:cNvPr id="9" name="內容版面配置區 8" descr="IMG_007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2285992"/>
            <a:ext cx="4038600" cy="3028950"/>
          </a:xfrm>
        </p:spPr>
      </p:pic>
      <p:pic>
        <p:nvPicPr>
          <p:cNvPr id="10" name="內容版面配置區 9" descr="IMG_0073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572132" y="1714488"/>
            <a:ext cx="2837693" cy="2128270"/>
          </a:xfrm>
        </p:spPr>
      </p:pic>
      <p:pic>
        <p:nvPicPr>
          <p:cNvPr id="11" name="內容版面配置區 10" descr="IMG_0074.JPG"/>
          <p:cNvPicPr>
            <a:picLocks noGrp="1" noChangeAspect="1"/>
          </p:cNvPicPr>
          <p:nvPr>
            <p:ph sz="quarter" idx="3"/>
          </p:nvPr>
        </p:nvPicPr>
        <p:blipFill>
          <a:blip r:embed="rId4" cstate="print"/>
          <a:stretch>
            <a:fillRect/>
          </a:stretch>
        </p:blipFill>
        <p:spPr>
          <a:xfrm>
            <a:off x="5572797" y="4273803"/>
            <a:ext cx="2839753" cy="2129815"/>
          </a:xfrm>
        </p:spPr>
      </p:pic>
      <p:sp>
        <p:nvSpPr>
          <p:cNvPr id="12" name="文字版面配置區 3"/>
          <p:cNvSpPr txBox="1">
            <a:spLocks/>
          </p:cNvSpPr>
          <p:nvPr/>
        </p:nvSpPr>
        <p:spPr bwMode="auto">
          <a:xfrm>
            <a:off x="662668" y="1786293"/>
            <a:ext cx="4038600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沙遊區（旁立為不倒翁）</a:t>
            </a:r>
            <a:endParaRPr kumimoji="1" lang="zh-TW" altLang="en-US" sz="20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  <p:sp>
        <p:nvSpPr>
          <p:cNvPr id="13" name="文字版面配置區 3"/>
          <p:cNvSpPr txBox="1">
            <a:spLocks/>
          </p:cNvSpPr>
          <p:nvPr/>
        </p:nvSpPr>
        <p:spPr bwMode="auto">
          <a:xfrm>
            <a:off x="5374888" y="1377686"/>
            <a:ext cx="3790361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團體空間（朝向投影布幕）</a:t>
            </a:r>
            <a:endParaRPr kumimoji="1" lang="zh-TW" altLang="en-US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  <p:sp>
        <p:nvSpPr>
          <p:cNvPr id="14" name="文字版面配置區 3"/>
          <p:cNvSpPr txBox="1">
            <a:spLocks/>
          </p:cNvSpPr>
          <p:nvPr/>
        </p:nvSpPr>
        <p:spPr bwMode="auto">
          <a:xfrm>
            <a:off x="5389289" y="3919909"/>
            <a:ext cx="3754710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zh-TW" altLang="en-US" b="1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標楷體" pitchFamily="65" charset="-120"/>
                <a:ea typeface="標楷體" pitchFamily="65" charset="-120"/>
                <a:cs typeface="+mn-cs"/>
              </a:rPr>
              <a:t>團體空間（朝向物件陳列架）</a:t>
            </a:r>
            <a:endParaRPr kumimoji="1" lang="zh-TW" altLang="en-US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標楷體" pitchFamily="65" charset="-120"/>
              <a:ea typeface="標楷體" pitchFamily="65" charset="-120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物件陳列架</a:t>
            </a:r>
            <a:endParaRPr lang="zh-TW" altLang="en-US" dirty="0"/>
          </a:p>
        </p:txBody>
      </p:sp>
      <p:pic>
        <p:nvPicPr>
          <p:cNvPr id="23" name="內容版面配置區 22" descr="IMG_0077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210174" y="1600200"/>
            <a:ext cx="2914651" cy="2185988"/>
          </a:xfrm>
        </p:spPr>
      </p:pic>
      <p:pic>
        <p:nvPicPr>
          <p:cNvPr id="22" name="內容版面配置區 21" descr="IMG_0076.JPG"/>
          <p:cNvPicPr>
            <a:picLocks noGrp="1" noChangeAspect="1"/>
          </p:cNvPicPr>
          <p:nvPr>
            <p:ph sz="quarter" idx="3"/>
          </p:nvPr>
        </p:nvPicPr>
        <p:blipFill>
          <a:blip r:embed="rId3" cstate="print"/>
          <a:stretch>
            <a:fillRect/>
          </a:stretch>
        </p:blipFill>
        <p:spPr>
          <a:xfrm>
            <a:off x="1018116" y="3938588"/>
            <a:ext cx="2916767" cy="2187575"/>
          </a:xfrm>
        </p:spPr>
      </p:pic>
      <p:pic>
        <p:nvPicPr>
          <p:cNvPr id="24" name="內容版面配置區 23" descr="IMG_0078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5209116" y="3938588"/>
            <a:ext cx="2916767" cy="2187575"/>
          </a:xfrm>
        </p:spPr>
      </p:pic>
      <p:pic>
        <p:nvPicPr>
          <p:cNvPr id="21" name="內容版面配置區 20" descr="IMG_0075.JPG"/>
          <p:cNvPicPr>
            <a:picLocks noGrp="1" noChangeAspect="1"/>
          </p:cNvPicPr>
          <p:nvPr>
            <p:ph sz="quarter" idx="1"/>
          </p:nvPr>
        </p:nvPicPr>
        <p:blipFill>
          <a:blip r:embed="rId5" cstate="print"/>
          <a:stretch>
            <a:fillRect/>
          </a:stretch>
        </p:blipFill>
        <p:spPr>
          <a:xfrm>
            <a:off x="1019174" y="1600200"/>
            <a:ext cx="2914651" cy="2185988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物件陳列架</a:t>
            </a:r>
            <a:endParaRPr lang="zh-TW" altLang="en-US" dirty="0"/>
          </a:p>
        </p:txBody>
      </p:sp>
      <p:pic>
        <p:nvPicPr>
          <p:cNvPr id="11" name="內容版面配置區 10" descr="IMG_007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19174" y="1600200"/>
            <a:ext cx="2914651" cy="2185988"/>
          </a:xfrm>
        </p:spPr>
      </p:pic>
      <p:pic>
        <p:nvPicPr>
          <p:cNvPr id="13" name="內容版面配置區 12" descr="IMG_0081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5210174" y="1600200"/>
            <a:ext cx="2914651" cy="2185988"/>
          </a:xfrm>
        </p:spPr>
      </p:pic>
      <p:pic>
        <p:nvPicPr>
          <p:cNvPr id="14" name="內容版面配置區 13" descr="IMG_0082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5209116" y="3938588"/>
            <a:ext cx="2916767" cy="2187575"/>
          </a:xfrm>
        </p:spPr>
      </p:pic>
      <p:pic>
        <p:nvPicPr>
          <p:cNvPr id="12" name="內容版面配置區 11" descr="IMG_0080.JPG"/>
          <p:cNvPicPr>
            <a:picLocks noGrp="1" noChangeAspect="1"/>
          </p:cNvPicPr>
          <p:nvPr>
            <p:ph sz="quarter" idx="3"/>
          </p:nvPr>
        </p:nvPicPr>
        <p:blipFill>
          <a:blip r:embed="rId5" cstate="print"/>
          <a:stretch>
            <a:fillRect/>
          </a:stretch>
        </p:blipFill>
        <p:spPr>
          <a:xfrm>
            <a:off x="1018116" y="3938588"/>
            <a:ext cx="2916767" cy="2187575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</TotalTime>
  <Words>111</Words>
  <Application>Microsoft Office PowerPoint</Application>
  <PresentationFormat>如螢幕大小 (4:3)</PresentationFormat>
  <Paragraphs>30</Paragraphs>
  <Slides>12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3" baseType="lpstr">
      <vt:lpstr>預設簡報設計</vt:lpstr>
      <vt:lpstr>中區駐區辦公室</vt:lpstr>
      <vt:lpstr>投影片 2</vt:lpstr>
      <vt:lpstr>投影片 3</vt:lpstr>
      <vt:lpstr>投影片 4</vt:lpstr>
      <vt:lpstr>投影片 5</vt:lpstr>
      <vt:lpstr>辦公室</vt:lpstr>
      <vt:lpstr>個諮室</vt:lpstr>
      <vt:lpstr>會議室</vt:lpstr>
      <vt:lpstr>團體輔導室</vt:lpstr>
      <vt:lpstr>團體空間總覽</vt:lpstr>
      <vt:lpstr>物件陳列架</vt:lpstr>
      <vt:lpstr>物件陳列架</vt:lpstr>
    </vt:vector>
  </TitlesOfParts>
  <Company>Net 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花蓮縣學生輔導諮商中心</dc:title>
  <dc:creator>Hlcounseling</dc:creator>
  <cp:lastModifiedBy>user</cp:lastModifiedBy>
  <cp:revision>130</cp:revision>
  <dcterms:created xsi:type="dcterms:W3CDTF">2012-03-21T08:11:58Z</dcterms:created>
  <dcterms:modified xsi:type="dcterms:W3CDTF">2014-02-25T09:19:45Z</dcterms:modified>
</cp:coreProperties>
</file>